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9" r:id="rId2"/>
    <p:sldMasterId id="2147483683" r:id="rId3"/>
    <p:sldMasterId id="2147483700" r:id="rId4"/>
  </p:sldMasterIdLst>
  <p:notesMasterIdLst>
    <p:notesMasterId r:id="rId3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84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5" r:id="rId34"/>
    <p:sldId id="286" r:id="rId35"/>
    <p:sldId id="287" r:id="rId36"/>
    <p:sldId id="288" r:id="rId37"/>
    <p:sldId id="289" r:id="rId38"/>
  </p:sldIdLst>
  <p:sldSz cx="12192000" cy="6858000"/>
  <p:notesSz cx="13716000" cy="24384000"/>
  <p:embeddedFontLst>
    <p:embeddedFont>
      <p:font typeface="Arial Black" panose="020B0A0402010202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EB Garamond" panose="00000500000000000000" pitchFamily="2" charset="0"/>
      <p:regular r:id="rId46"/>
      <p:bold r:id="rId47"/>
      <p:italic r:id="rId48"/>
      <p:bold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A4A3A4"/>
          </p15:clr>
        </p15:guide>
        <p15:guide id="2" pos="456">
          <p15:clr>
            <a:srgbClr val="A4A3A4"/>
          </p15:clr>
        </p15:guide>
        <p15:guide id="3" orient="horz" pos="2616">
          <p15:clr>
            <a:srgbClr val="A4A3A4"/>
          </p15:clr>
        </p15:guide>
        <p15:guide id="4" orient="horz" pos="3264">
          <p15:clr>
            <a:srgbClr val="A4A3A4"/>
          </p15:clr>
        </p15:guide>
        <p15:guide id="5" pos="6912">
          <p15:clr>
            <a:srgbClr val="A4A3A4"/>
          </p15:clr>
        </p15:guide>
        <p15:guide id="6" orient="horz" pos="2136">
          <p15:clr>
            <a:srgbClr val="A4A3A4"/>
          </p15:clr>
        </p15:guide>
        <p15:guide id="7" orient="horz" pos="4008">
          <p15:clr>
            <a:srgbClr val="A4A3A4"/>
          </p15:clr>
        </p15:guide>
        <p15:guide id="8" orient="horz" pos="1152">
          <p15:clr>
            <a:srgbClr val="A4A3A4"/>
          </p15:clr>
        </p15:guide>
        <p15:guide id="9" orient="horz" pos="2352">
          <p15:clr>
            <a:srgbClr val="A4A3A4"/>
          </p15:clr>
        </p15:guide>
        <p15:guide id="10" orient="horz" pos="1512">
          <p15:clr>
            <a:srgbClr val="A4A3A4"/>
          </p15:clr>
        </p15:guide>
        <p15:guide id="11" pos="7680">
          <p15:clr>
            <a:srgbClr val="A4A3A4"/>
          </p15:clr>
        </p15:guide>
        <p15:guide id="12" pos="6696">
          <p15:clr>
            <a:srgbClr val="A4A3A4"/>
          </p15:clr>
        </p15:guide>
        <p15:guide id="13" pos="1008">
          <p15:clr>
            <a:srgbClr val="A4A3A4"/>
          </p15:clr>
        </p15:guide>
        <p15:guide id="14" pos="1584">
          <p15:clr>
            <a:srgbClr val="A4A3A4"/>
          </p15:clr>
        </p15:guide>
        <p15:guide id="15" pos="2136">
          <p15:clr>
            <a:srgbClr val="A4A3A4"/>
          </p15:clr>
        </p15:guide>
        <p15:guide id="16" pos="2760">
          <p15:clr>
            <a:srgbClr val="A4A3A4"/>
          </p15:clr>
        </p15:guide>
        <p15:guide id="17" pos="3288">
          <p15:clr>
            <a:srgbClr val="A4A3A4"/>
          </p15:clr>
        </p15:guide>
        <p15:guide id="18" pos="4032">
          <p15:clr>
            <a:srgbClr val="A4A3A4"/>
          </p15:clr>
        </p15:guide>
        <p15:guide id="19" pos="4392">
          <p15:clr>
            <a:srgbClr val="A4A3A4"/>
          </p15:clr>
        </p15:guide>
        <p15:guide id="20" pos="4944">
          <p15:clr>
            <a:srgbClr val="A4A3A4"/>
          </p15:clr>
        </p15:guide>
        <p15:guide id="21" pos="5544">
          <p15:clr>
            <a:srgbClr val="A4A3A4"/>
          </p15:clr>
        </p15:guide>
        <p15:guide id="22" pos="6072">
          <p15:clr>
            <a:srgbClr val="A4A3A4"/>
          </p15:clr>
        </p15:guide>
        <p15:guide id="23" orient="horz" pos="2448">
          <p15:clr>
            <a:srgbClr val="A4A3A4"/>
          </p15:clr>
        </p15:guide>
        <p15:guide id="24" orient="horz" pos="960">
          <p15:clr>
            <a:srgbClr val="A4A3A4"/>
          </p15:clr>
        </p15:guide>
        <p15:guide id="25" pos="5256">
          <p15:clr>
            <a:srgbClr val="A4A3A4"/>
          </p15:clr>
        </p15:guide>
        <p15:guide id="26" pos="726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hyewBXm77F9RiytDkp+XTKhvI6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C9F2AD-615F-4EDD-8172-56CA02D5CA47}">
  <a:tblStyle styleId="{CAC9F2AD-615F-4EDD-8172-56CA02D5CA47}" styleName="Table_0">
    <a:wholeTbl>
      <a:tcTxStyle b="off" i="off">
        <a:font>
          <a:latin typeface="Sabon Next LT"/>
          <a:ea typeface="Sabon Next LT"/>
          <a:cs typeface="Sabon Next L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135D6C4-25A4-413E-9FE3-FD097572E4B5}" styleName="Table_1">
    <a:wholeTbl>
      <a:tcTxStyle b="off" i="off">
        <a:font>
          <a:latin typeface="Sabon Next LT"/>
          <a:ea typeface="Sabon Next LT"/>
          <a:cs typeface="Sabon Next L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59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ison Thompson" userId="66e9171c-c51b-41bf-acbe-b7846f31f47e" providerId="ADAL" clId="{ADFAB245-031F-44AC-ADDD-EF5732C7FDCC}"/>
    <pc:docChg chg="modSld sldOrd">
      <pc:chgData name="Allison Thompson" userId="66e9171c-c51b-41bf-acbe-b7846f31f47e" providerId="ADAL" clId="{ADFAB245-031F-44AC-ADDD-EF5732C7FDCC}" dt="2023-09-21T16:31:14.527" v="47"/>
      <pc:docMkLst>
        <pc:docMk/>
      </pc:docMkLst>
      <pc:sldChg chg="modSp mod">
        <pc:chgData name="Allison Thompson" userId="66e9171c-c51b-41bf-acbe-b7846f31f47e" providerId="ADAL" clId="{ADFAB245-031F-44AC-ADDD-EF5732C7FDCC}" dt="2023-09-21T16:28:07.552" v="21" actId="20577"/>
        <pc:sldMkLst>
          <pc:docMk/>
          <pc:sldMk cId="0" sldId="259"/>
        </pc:sldMkLst>
        <pc:spChg chg="mod">
          <ac:chgData name="Allison Thompson" userId="66e9171c-c51b-41bf-acbe-b7846f31f47e" providerId="ADAL" clId="{ADFAB245-031F-44AC-ADDD-EF5732C7FDCC}" dt="2023-09-21T16:28:07.552" v="21" actId="20577"/>
          <ac:spMkLst>
            <pc:docMk/>
            <pc:sldMk cId="0" sldId="259"/>
            <ac:spMk id="784" creationId="{00000000-0000-0000-0000-000000000000}"/>
          </ac:spMkLst>
        </pc:spChg>
      </pc:sldChg>
      <pc:sldChg chg="modSp mod">
        <pc:chgData name="Allison Thompson" userId="66e9171c-c51b-41bf-acbe-b7846f31f47e" providerId="ADAL" clId="{ADFAB245-031F-44AC-ADDD-EF5732C7FDCC}" dt="2023-09-21T16:28:23.081" v="22" actId="1076"/>
        <pc:sldMkLst>
          <pc:docMk/>
          <pc:sldMk cId="0" sldId="261"/>
        </pc:sldMkLst>
        <pc:picChg chg="mod">
          <ac:chgData name="Allison Thompson" userId="66e9171c-c51b-41bf-acbe-b7846f31f47e" providerId="ADAL" clId="{ADFAB245-031F-44AC-ADDD-EF5732C7FDCC}" dt="2023-09-21T16:28:23.081" v="22" actId="1076"/>
          <ac:picMkLst>
            <pc:docMk/>
            <pc:sldMk cId="0" sldId="261"/>
            <ac:picMk id="794" creationId="{00000000-0000-0000-0000-000000000000}"/>
          </ac:picMkLst>
        </pc:picChg>
      </pc:sldChg>
      <pc:sldChg chg="modSp mod">
        <pc:chgData name="Allison Thompson" userId="66e9171c-c51b-41bf-acbe-b7846f31f47e" providerId="ADAL" clId="{ADFAB245-031F-44AC-ADDD-EF5732C7FDCC}" dt="2023-09-21T16:28:58.249" v="44" actId="20577"/>
        <pc:sldMkLst>
          <pc:docMk/>
          <pc:sldMk cId="0" sldId="262"/>
        </pc:sldMkLst>
        <pc:spChg chg="mod">
          <ac:chgData name="Allison Thompson" userId="66e9171c-c51b-41bf-acbe-b7846f31f47e" providerId="ADAL" clId="{ADFAB245-031F-44AC-ADDD-EF5732C7FDCC}" dt="2023-09-21T16:28:58.249" v="44" actId="20577"/>
          <ac:spMkLst>
            <pc:docMk/>
            <pc:sldMk cId="0" sldId="262"/>
            <ac:spMk id="801" creationId="{00000000-0000-0000-0000-000000000000}"/>
          </ac:spMkLst>
        </pc:spChg>
      </pc:sldChg>
      <pc:sldChg chg="modNotes">
        <pc:chgData name="Allison Thompson" userId="66e9171c-c51b-41bf-acbe-b7846f31f47e" providerId="ADAL" clId="{ADFAB245-031F-44AC-ADDD-EF5732C7FDCC}" dt="2023-09-21T16:31:14.527" v="47"/>
        <pc:sldMkLst>
          <pc:docMk/>
          <pc:sldMk cId="0" sldId="283"/>
        </pc:sldMkLst>
      </pc:sldChg>
      <pc:sldChg chg="ord modNotes">
        <pc:chgData name="Allison Thompson" userId="66e9171c-c51b-41bf-acbe-b7846f31f47e" providerId="ADAL" clId="{ADFAB245-031F-44AC-ADDD-EF5732C7FDCC}" dt="2023-09-21T16:31:14.527" v="47"/>
        <pc:sldMkLst>
          <pc:docMk/>
          <pc:sldMk cId="0" sldId="284"/>
        </pc:sldMkLst>
      </pc:sldChg>
      <pc:sldChg chg="modSp mod">
        <pc:chgData name="Allison Thompson" userId="66e9171c-c51b-41bf-acbe-b7846f31f47e" providerId="ADAL" clId="{ADFAB245-031F-44AC-ADDD-EF5732C7FDCC}" dt="2023-09-21T16:30:28.278" v="45" actId="255"/>
        <pc:sldMkLst>
          <pc:docMk/>
          <pc:sldMk cId="0" sldId="287"/>
        </pc:sldMkLst>
        <pc:graphicFrameChg chg="modGraphic">
          <ac:chgData name="Allison Thompson" userId="66e9171c-c51b-41bf-acbe-b7846f31f47e" providerId="ADAL" clId="{ADFAB245-031F-44AC-ADDD-EF5732C7FDCC}" dt="2023-09-21T16:30:28.278" v="45" actId="255"/>
          <ac:graphicFrameMkLst>
            <pc:docMk/>
            <pc:sldMk cId="0" sldId="287"/>
            <ac:graphicFrameMk id="995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822f7ab5d4_1_22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g2822f7ab5d4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822f7ab5d4_1_28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g2822f7ab5d4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822f7ab5d4_1_34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g2822f7ab5d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2822f7ab5d4_1_39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g2822f7ab5d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822f7ab5d4_1_44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g2822f7ab5d4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1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822f7ab5d4_1_49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g2822f7ab5d4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822f7ab5d4_1_67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g2822f7ab5d4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8228fac7e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28228fac7e6_0_20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2822f7ab5d4_1_55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g2822f7ab5d4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822f7ab5d4_1_61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g2822f7ab5d4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8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822f7ab5d4_1_74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g2822f7ab5d4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822f7ab5d4_1_92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g2822f7ab5d4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822f7ab5d4_1_110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g2822f7ab5d4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822f7ab5d4_1_80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g2822f7ab5d4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2822f7ab5d4_1_98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g2822f7ab5d4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2822f7ab5d4_1_104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g2822f7ab5d4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0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2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28228fac7e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28228fac7e6_0_32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7200" y="304800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4" name="Google Shape;984;p14:notes"/>
          <p:cNvSpPr txBox="1"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7200" y="304800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9" name="Google Shape;989;p15:notes"/>
          <p:cNvSpPr txBox="1"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Principals: Based on your enrollment, please give your GO Team the information on how you plan to account for any budget changes due to leveling.</a:t>
            </a: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8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9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7200" y="304800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7" name="Google Shape;797;p5:notes"/>
          <p:cNvSpPr txBox="1"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822f7ab5d4_1_0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g2822f7ab5d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822f7ab5d4_1_9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g2822f7ab5d4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60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1" descr="preencoded.png"/>
          <p:cNvSpPr/>
          <p:nvPr/>
        </p:nvSpPr>
        <p:spPr>
          <a:xfrm>
            <a:off x="0" y="0"/>
            <a:ext cx="5295900" cy="6877050"/>
          </a:xfrm>
          <a:custGeom>
            <a:avLst/>
            <a:gdLst/>
            <a:ahLst/>
            <a:cxnLst/>
            <a:rect l="l" t="t" r="r" b="b"/>
            <a:pathLst>
              <a:path w="5295900" h="6877050" extrusionOk="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" name="Google Shape;12;p21"/>
          <p:cNvSpPr/>
          <p:nvPr/>
        </p:nvSpPr>
        <p:spPr>
          <a:xfrm>
            <a:off x="1600201" y="1153228"/>
            <a:ext cx="9191625" cy="5704772"/>
          </a:xfrm>
          <a:custGeom>
            <a:avLst/>
            <a:gdLst/>
            <a:ahLst/>
            <a:cxnLst/>
            <a:rect l="l" t="t" r="r" b="b"/>
            <a:pathLst>
              <a:path w="9191625" h="5704772" extrusionOk="0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" name="Google Shape;13;p21"/>
          <p:cNvSpPr/>
          <p:nvPr/>
        </p:nvSpPr>
        <p:spPr>
          <a:xfrm>
            <a:off x="2795588" y="0"/>
            <a:ext cx="6803142" cy="5396474"/>
          </a:xfrm>
          <a:custGeom>
            <a:avLst/>
            <a:gdLst/>
            <a:ahLst/>
            <a:cxnLst/>
            <a:rect l="l" t="t" r="r" b="b"/>
            <a:pathLst>
              <a:path w="6803142" h="5396474" extrusionOk="0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" name="Google Shape;14;p21"/>
          <p:cNvSpPr txBox="1"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">
  <p:cSld name="Title and Char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7"/>
          <p:cNvSpPr/>
          <p:nvPr/>
        </p:nvSpPr>
        <p:spPr>
          <a:xfrm>
            <a:off x="1" y="0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FCF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7" name="Google Shape;87;p37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body" idx="1"/>
          </p:nvPr>
        </p:nvSpPr>
        <p:spPr>
          <a:xfrm>
            <a:off x="539496" y="2103120"/>
            <a:ext cx="11119104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x4">
  <p:cSld name="Team x4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/>
          <p:nvPr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3" name="Google Shape;93;p38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8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38"/>
          <p:cNvSpPr>
            <a:spLocks noGrp="1"/>
          </p:cNvSpPr>
          <p:nvPr>
            <p:ph type="pic" idx="2"/>
          </p:nvPr>
        </p:nvSpPr>
        <p:spPr>
          <a:xfrm>
            <a:off x="758905" y="2392023"/>
            <a:ext cx="2596896" cy="2596896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96" name="Google Shape;96;p38"/>
          <p:cNvSpPr txBox="1">
            <a:spLocks noGrp="1"/>
          </p:cNvSpPr>
          <p:nvPr>
            <p:ph type="body" idx="1"/>
          </p:nvPr>
        </p:nvSpPr>
        <p:spPr>
          <a:xfrm>
            <a:off x="758905" y="4989515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body" idx="3"/>
          </p:nvPr>
        </p:nvSpPr>
        <p:spPr>
          <a:xfrm>
            <a:off x="916885" y="5599755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8"/>
          <p:cNvSpPr>
            <a:spLocks noGrp="1"/>
          </p:cNvSpPr>
          <p:nvPr>
            <p:ph type="pic" idx="4"/>
          </p:nvPr>
        </p:nvSpPr>
        <p:spPr>
          <a:xfrm>
            <a:off x="3517361" y="2392619"/>
            <a:ext cx="2596896" cy="2596896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99" name="Google Shape;99;p38"/>
          <p:cNvSpPr txBox="1">
            <a:spLocks noGrp="1"/>
          </p:cNvSpPr>
          <p:nvPr>
            <p:ph type="body" idx="5"/>
          </p:nvPr>
        </p:nvSpPr>
        <p:spPr>
          <a:xfrm>
            <a:off x="3516747" y="4990111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body" idx="6"/>
          </p:nvPr>
        </p:nvSpPr>
        <p:spPr>
          <a:xfrm>
            <a:off x="3674073" y="5600351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8"/>
          <p:cNvSpPr>
            <a:spLocks noGrp="1"/>
          </p:cNvSpPr>
          <p:nvPr>
            <p:ph type="pic" idx="7"/>
          </p:nvPr>
        </p:nvSpPr>
        <p:spPr>
          <a:xfrm>
            <a:off x="6275817" y="2393215"/>
            <a:ext cx="2596896" cy="2596896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102" name="Google Shape;102;p38"/>
          <p:cNvSpPr txBox="1">
            <a:spLocks noGrp="1"/>
          </p:cNvSpPr>
          <p:nvPr>
            <p:ph type="body" idx="8"/>
          </p:nvPr>
        </p:nvSpPr>
        <p:spPr>
          <a:xfrm>
            <a:off x="6274589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8"/>
          <p:cNvSpPr txBox="1">
            <a:spLocks noGrp="1"/>
          </p:cNvSpPr>
          <p:nvPr>
            <p:ph type="body" idx="9"/>
          </p:nvPr>
        </p:nvSpPr>
        <p:spPr>
          <a:xfrm>
            <a:off x="6432529" y="560094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8"/>
          <p:cNvSpPr>
            <a:spLocks noGrp="1"/>
          </p:cNvSpPr>
          <p:nvPr>
            <p:ph type="pic" idx="13"/>
          </p:nvPr>
        </p:nvSpPr>
        <p:spPr>
          <a:xfrm>
            <a:off x="9034272" y="2393215"/>
            <a:ext cx="2596896" cy="2596896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105" name="Google Shape;105;p38"/>
          <p:cNvSpPr txBox="1">
            <a:spLocks noGrp="1"/>
          </p:cNvSpPr>
          <p:nvPr>
            <p:ph type="body" idx="14"/>
          </p:nvPr>
        </p:nvSpPr>
        <p:spPr>
          <a:xfrm>
            <a:off x="9032431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8"/>
          <p:cNvSpPr txBox="1">
            <a:spLocks noGrp="1"/>
          </p:cNvSpPr>
          <p:nvPr>
            <p:ph type="body" idx="15"/>
          </p:nvPr>
        </p:nvSpPr>
        <p:spPr>
          <a:xfrm>
            <a:off x="9190984" y="560094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x8">
  <p:cSld name="Team x8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9"/>
          <p:cNvSpPr txBox="1"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9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39"/>
          <p:cNvSpPr>
            <a:spLocks noGrp="1"/>
          </p:cNvSpPr>
          <p:nvPr>
            <p:ph type="pic" idx="2"/>
          </p:nvPr>
        </p:nvSpPr>
        <p:spPr>
          <a:xfrm>
            <a:off x="1271016" y="1545336"/>
            <a:ext cx="2029968" cy="1828800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111" name="Google Shape;111;p39"/>
          <p:cNvSpPr txBox="1">
            <a:spLocks noGrp="1"/>
          </p:cNvSpPr>
          <p:nvPr>
            <p:ph type="body" idx="1"/>
          </p:nvPr>
        </p:nvSpPr>
        <p:spPr>
          <a:xfrm>
            <a:off x="1271016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9"/>
          <p:cNvSpPr txBox="1">
            <a:spLocks noGrp="1"/>
          </p:cNvSpPr>
          <p:nvPr>
            <p:ph type="body" idx="3"/>
          </p:nvPr>
        </p:nvSpPr>
        <p:spPr>
          <a:xfrm>
            <a:off x="1271016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9"/>
          <p:cNvSpPr>
            <a:spLocks noGrp="1"/>
          </p:cNvSpPr>
          <p:nvPr>
            <p:ph type="pic" idx="4"/>
          </p:nvPr>
        </p:nvSpPr>
        <p:spPr>
          <a:xfrm>
            <a:off x="1271016" y="4144264"/>
            <a:ext cx="2029968" cy="1828800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114" name="Google Shape;114;p39"/>
          <p:cNvSpPr txBox="1">
            <a:spLocks noGrp="1"/>
          </p:cNvSpPr>
          <p:nvPr>
            <p:ph type="body" idx="5"/>
          </p:nvPr>
        </p:nvSpPr>
        <p:spPr>
          <a:xfrm>
            <a:off x="1271016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body" idx="6"/>
          </p:nvPr>
        </p:nvSpPr>
        <p:spPr>
          <a:xfrm>
            <a:off x="1271016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39"/>
          <p:cNvSpPr>
            <a:spLocks noGrp="1"/>
          </p:cNvSpPr>
          <p:nvPr>
            <p:ph type="pic" idx="7"/>
          </p:nvPr>
        </p:nvSpPr>
        <p:spPr>
          <a:xfrm>
            <a:off x="3828288" y="1545336"/>
            <a:ext cx="2029968" cy="1828800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117" name="Google Shape;117;p39"/>
          <p:cNvSpPr txBox="1">
            <a:spLocks noGrp="1"/>
          </p:cNvSpPr>
          <p:nvPr>
            <p:ph type="body" idx="8"/>
          </p:nvPr>
        </p:nvSpPr>
        <p:spPr>
          <a:xfrm>
            <a:off x="3828288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9"/>
          </p:nvPr>
        </p:nvSpPr>
        <p:spPr>
          <a:xfrm>
            <a:off x="3828288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9"/>
          <p:cNvSpPr>
            <a:spLocks noGrp="1"/>
          </p:cNvSpPr>
          <p:nvPr>
            <p:ph type="pic" idx="13"/>
          </p:nvPr>
        </p:nvSpPr>
        <p:spPr>
          <a:xfrm>
            <a:off x="3828288" y="4144264"/>
            <a:ext cx="2029968" cy="1828800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120" name="Google Shape;120;p39"/>
          <p:cNvSpPr txBox="1">
            <a:spLocks noGrp="1"/>
          </p:cNvSpPr>
          <p:nvPr>
            <p:ph type="body" idx="14"/>
          </p:nvPr>
        </p:nvSpPr>
        <p:spPr>
          <a:xfrm>
            <a:off x="3828288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body" idx="15"/>
          </p:nvPr>
        </p:nvSpPr>
        <p:spPr>
          <a:xfrm>
            <a:off x="3828288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>
            <a:spLocks noGrp="1"/>
          </p:cNvSpPr>
          <p:nvPr>
            <p:ph type="pic" idx="16"/>
          </p:nvPr>
        </p:nvSpPr>
        <p:spPr>
          <a:xfrm>
            <a:off x="6385560" y="1545336"/>
            <a:ext cx="2029968" cy="1828800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123" name="Google Shape;123;p39"/>
          <p:cNvSpPr txBox="1">
            <a:spLocks noGrp="1"/>
          </p:cNvSpPr>
          <p:nvPr>
            <p:ph type="body" idx="17"/>
          </p:nvPr>
        </p:nvSpPr>
        <p:spPr>
          <a:xfrm>
            <a:off x="6385560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body" idx="18"/>
          </p:nvPr>
        </p:nvSpPr>
        <p:spPr>
          <a:xfrm>
            <a:off x="6385560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9"/>
          <p:cNvSpPr>
            <a:spLocks noGrp="1"/>
          </p:cNvSpPr>
          <p:nvPr>
            <p:ph type="pic" idx="19"/>
          </p:nvPr>
        </p:nvSpPr>
        <p:spPr>
          <a:xfrm>
            <a:off x="6385560" y="4144264"/>
            <a:ext cx="2029968" cy="1828800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126" name="Google Shape;126;p39"/>
          <p:cNvSpPr txBox="1">
            <a:spLocks noGrp="1"/>
          </p:cNvSpPr>
          <p:nvPr>
            <p:ph type="body" idx="20"/>
          </p:nvPr>
        </p:nvSpPr>
        <p:spPr>
          <a:xfrm>
            <a:off x="6385560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9"/>
          <p:cNvSpPr txBox="1">
            <a:spLocks noGrp="1"/>
          </p:cNvSpPr>
          <p:nvPr>
            <p:ph type="body" idx="21"/>
          </p:nvPr>
        </p:nvSpPr>
        <p:spPr>
          <a:xfrm>
            <a:off x="6385560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9"/>
          <p:cNvSpPr>
            <a:spLocks noGrp="1"/>
          </p:cNvSpPr>
          <p:nvPr>
            <p:ph type="pic" idx="22"/>
          </p:nvPr>
        </p:nvSpPr>
        <p:spPr>
          <a:xfrm>
            <a:off x="8942832" y="1545336"/>
            <a:ext cx="2029968" cy="1828800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129" name="Google Shape;129;p39"/>
          <p:cNvSpPr txBox="1">
            <a:spLocks noGrp="1"/>
          </p:cNvSpPr>
          <p:nvPr>
            <p:ph type="body" idx="23"/>
          </p:nvPr>
        </p:nvSpPr>
        <p:spPr>
          <a:xfrm>
            <a:off x="8942832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9"/>
          <p:cNvSpPr txBox="1">
            <a:spLocks noGrp="1"/>
          </p:cNvSpPr>
          <p:nvPr>
            <p:ph type="body" idx="24"/>
          </p:nvPr>
        </p:nvSpPr>
        <p:spPr>
          <a:xfrm>
            <a:off x="8942832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9"/>
          <p:cNvSpPr>
            <a:spLocks noGrp="1"/>
          </p:cNvSpPr>
          <p:nvPr>
            <p:ph type="pic" idx="25"/>
          </p:nvPr>
        </p:nvSpPr>
        <p:spPr>
          <a:xfrm>
            <a:off x="8942832" y="4144264"/>
            <a:ext cx="2029968" cy="1828800"/>
          </a:xfrm>
          <a:prstGeom prst="rect">
            <a:avLst/>
          </a:prstGeom>
          <a:solidFill>
            <a:srgbClr val="4BE777"/>
          </a:solidFill>
          <a:ln>
            <a:noFill/>
          </a:ln>
        </p:spPr>
      </p:sp>
      <p:sp>
        <p:nvSpPr>
          <p:cNvPr id="132" name="Google Shape;132;p39"/>
          <p:cNvSpPr txBox="1">
            <a:spLocks noGrp="1"/>
          </p:cNvSpPr>
          <p:nvPr>
            <p:ph type="body" idx="26"/>
          </p:nvPr>
        </p:nvSpPr>
        <p:spPr>
          <a:xfrm>
            <a:off x="8942832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body" idx="27"/>
          </p:nvPr>
        </p:nvSpPr>
        <p:spPr>
          <a:xfrm>
            <a:off x="8942832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lumn">
  <p:cSld name="5 Colum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0"/>
          <p:cNvSpPr/>
          <p:nvPr/>
        </p:nvSpPr>
        <p:spPr>
          <a:xfrm>
            <a:off x="685338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6" name="Google Shape;136;p40"/>
          <p:cNvSpPr/>
          <p:nvPr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rgbClr val="FAEB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7" name="Google Shape;137;p40"/>
          <p:cNvSpPr/>
          <p:nvPr/>
        </p:nvSpPr>
        <p:spPr>
          <a:xfrm>
            <a:off x="5116484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8" name="Google Shape;138;p40"/>
          <p:cNvSpPr/>
          <p:nvPr/>
        </p:nvSpPr>
        <p:spPr>
          <a:xfrm>
            <a:off x="9547629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9" name="Google Shape;139;p40"/>
          <p:cNvSpPr/>
          <p:nvPr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rgbClr val="FAEB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0" name="Google Shape;140;p40"/>
          <p:cNvSpPr txBox="1"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0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40"/>
          <p:cNvSpPr txBox="1"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p40"/>
          <p:cNvSpPr>
            <a:spLocks noGrp="1"/>
          </p:cNvSpPr>
          <p:nvPr>
            <p:ph type="pic" idx="2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44" name="Google Shape;144;p40"/>
          <p:cNvSpPr txBox="1">
            <a:spLocks noGrp="1"/>
          </p:cNvSpPr>
          <p:nvPr>
            <p:ph type="body" idx="3"/>
          </p:nvPr>
        </p:nvSpPr>
        <p:spPr>
          <a:xfrm>
            <a:off x="731058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body" idx="4"/>
          </p:nvPr>
        </p:nvSpPr>
        <p:spPr>
          <a:xfrm>
            <a:off x="2900910" y="2491684"/>
            <a:ext cx="2011680" cy="2825173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6" name="Google Shape;146;p40"/>
          <p:cNvSpPr>
            <a:spLocks noGrp="1"/>
          </p:cNvSpPr>
          <p:nvPr>
            <p:ph type="pic" idx="5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47" name="Google Shape;147;p40"/>
          <p:cNvSpPr txBox="1">
            <a:spLocks noGrp="1"/>
          </p:cNvSpPr>
          <p:nvPr>
            <p:ph type="body" idx="6"/>
          </p:nvPr>
        </p:nvSpPr>
        <p:spPr>
          <a:xfrm>
            <a:off x="2946630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body" idx="7"/>
          </p:nvPr>
        </p:nvSpPr>
        <p:spPr>
          <a:xfrm>
            <a:off x="5116484" y="2491684"/>
            <a:ext cx="2011680" cy="282517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9" name="Google Shape;149;p40"/>
          <p:cNvSpPr>
            <a:spLocks noGrp="1"/>
          </p:cNvSpPr>
          <p:nvPr>
            <p:ph type="pic" idx="8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50" name="Google Shape;150;p40"/>
          <p:cNvSpPr txBox="1">
            <a:spLocks noGrp="1"/>
          </p:cNvSpPr>
          <p:nvPr>
            <p:ph type="body" idx="9"/>
          </p:nvPr>
        </p:nvSpPr>
        <p:spPr>
          <a:xfrm>
            <a:off x="5162204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40"/>
          <p:cNvSpPr txBox="1">
            <a:spLocks noGrp="1"/>
          </p:cNvSpPr>
          <p:nvPr>
            <p:ph type="body" idx="13"/>
          </p:nvPr>
        </p:nvSpPr>
        <p:spPr>
          <a:xfrm>
            <a:off x="7332057" y="2491684"/>
            <a:ext cx="2011680" cy="2825173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40"/>
          <p:cNvSpPr>
            <a:spLocks noGrp="1"/>
          </p:cNvSpPr>
          <p:nvPr>
            <p:ph type="pic" idx="14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53" name="Google Shape;153;p40"/>
          <p:cNvSpPr txBox="1">
            <a:spLocks noGrp="1"/>
          </p:cNvSpPr>
          <p:nvPr>
            <p:ph type="body" idx="15"/>
          </p:nvPr>
        </p:nvSpPr>
        <p:spPr>
          <a:xfrm>
            <a:off x="7377777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body" idx="16"/>
          </p:nvPr>
        </p:nvSpPr>
        <p:spPr>
          <a:xfrm>
            <a:off x="9547629" y="2491684"/>
            <a:ext cx="2011680" cy="282517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5" name="Google Shape;155;p40"/>
          <p:cNvSpPr>
            <a:spLocks noGrp="1"/>
          </p:cNvSpPr>
          <p:nvPr>
            <p:ph type="pic" idx="17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56" name="Google Shape;156;p40"/>
          <p:cNvSpPr txBox="1">
            <a:spLocks noGrp="1"/>
          </p:cNvSpPr>
          <p:nvPr>
            <p:ph type="body" idx="18"/>
          </p:nvPr>
        </p:nvSpPr>
        <p:spPr>
          <a:xfrm>
            <a:off x="9593349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1"/>
          <p:cNvSpPr/>
          <p:nvPr/>
        </p:nvSpPr>
        <p:spPr>
          <a:xfrm>
            <a:off x="0" y="0"/>
            <a:ext cx="2838450" cy="2857958"/>
          </a:xfrm>
          <a:custGeom>
            <a:avLst/>
            <a:gdLst/>
            <a:ahLst/>
            <a:cxnLst/>
            <a:rect l="l" t="t" r="r" b="b"/>
            <a:pathLst>
              <a:path w="2838450" h="2857958" extrusionOk="0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9" name="Google Shape;159;p41"/>
          <p:cNvSpPr/>
          <p:nvPr/>
        </p:nvSpPr>
        <p:spPr>
          <a:xfrm>
            <a:off x="1" y="-1"/>
            <a:ext cx="1970627" cy="1990267"/>
          </a:xfrm>
          <a:custGeom>
            <a:avLst/>
            <a:gdLst/>
            <a:ahLst/>
            <a:cxnLst/>
            <a:rect l="l" t="t" r="r" b="b"/>
            <a:pathLst>
              <a:path w="1970627" h="1990267" extrusionOk="0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0" name="Google Shape;160;p41"/>
          <p:cNvSpPr/>
          <p:nvPr/>
        </p:nvSpPr>
        <p:spPr>
          <a:xfrm>
            <a:off x="1" y="1"/>
            <a:ext cx="1003449" cy="1013015"/>
          </a:xfrm>
          <a:custGeom>
            <a:avLst/>
            <a:gdLst/>
            <a:ahLst/>
            <a:cxnLst/>
            <a:rect l="l" t="t" r="r" b="b"/>
            <a:pathLst>
              <a:path w="1003449" h="1013015" extrusionOk="0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1" name="Google Shape;161;p41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1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41" descr="preencoded.png"/>
          <p:cNvSpPr/>
          <p:nvPr/>
        </p:nvSpPr>
        <p:spPr>
          <a:xfrm>
            <a:off x="1458332" y="590133"/>
            <a:ext cx="775021" cy="775021"/>
          </a:xfrm>
          <a:custGeom>
            <a:avLst/>
            <a:gdLst/>
            <a:ahLst/>
            <a:cxnLst/>
            <a:rect l="l" t="t" r="r" b="b"/>
            <a:pathLst>
              <a:path w="775021" h="775021" extrusionOk="0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4" name="Google Shape;164;p41"/>
          <p:cNvSpPr txBox="1">
            <a:spLocks noGrp="1"/>
          </p:cNvSpPr>
          <p:nvPr>
            <p:ph type="body" idx="1"/>
          </p:nvPr>
        </p:nvSpPr>
        <p:spPr>
          <a:xfrm>
            <a:off x="685338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5" name="Google Shape;165;p41"/>
          <p:cNvSpPr txBox="1">
            <a:spLocks noGrp="1"/>
          </p:cNvSpPr>
          <p:nvPr>
            <p:ph type="body" idx="2"/>
          </p:nvPr>
        </p:nvSpPr>
        <p:spPr>
          <a:xfrm>
            <a:off x="2900911" y="3017520"/>
            <a:ext cx="1993392" cy="55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6" name="Google Shape;166;p41"/>
          <p:cNvSpPr txBox="1">
            <a:spLocks noGrp="1"/>
          </p:cNvSpPr>
          <p:nvPr>
            <p:ph type="body" idx="3"/>
          </p:nvPr>
        </p:nvSpPr>
        <p:spPr>
          <a:xfrm>
            <a:off x="5116484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7" name="Google Shape;167;p41"/>
          <p:cNvSpPr txBox="1">
            <a:spLocks noGrp="1"/>
          </p:cNvSpPr>
          <p:nvPr>
            <p:ph type="body" idx="4"/>
          </p:nvPr>
        </p:nvSpPr>
        <p:spPr>
          <a:xfrm>
            <a:off x="7332057" y="3017520"/>
            <a:ext cx="1993392" cy="55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8" name="Google Shape;168;p41"/>
          <p:cNvSpPr txBox="1">
            <a:spLocks noGrp="1"/>
          </p:cNvSpPr>
          <p:nvPr>
            <p:ph type="body" idx="5"/>
          </p:nvPr>
        </p:nvSpPr>
        <p:spPr>
          <a:xfrm>
            <a:off x="9547629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9" name="Google Shape;169;p41"/>
          <p:cNvSpPr txBox="1">
            <a:spLocks noGrp="1"/>
          </p:cNvSpPr>
          <p:nvPr>
            <p:ph type="body" idx="6"/>
          </p:nvPr>
        </p:nvSpPr>
        <p:spPr>
          <a:xfrm>
            <a:off x="685338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41"/>
          <p:cNvSpPr txBox="1">
            <a:spLocks noGrp="1"/>
          </p:cNvSpPr>
          <p:nvPr>
            <p:ph type="body" idx="7"/>
          </p:nvPr>
        </p:nvSpPr>
        <p:spPr>
          <a:xfrm>
            <a:off x="2900911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body" idx="8"/>
          </p:nvPr>
        </p:nvSpPr>
        <p:spPr>
          <a:xfrm>
            <a:off x="5116484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body" idx="9"/>
          </p:nvPr>
        </p:nvSpPr>
        <p:spPr>
          <a:xfrm>
            <a:off x="7332057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41"/>
          <p:cNvSpPr txBox="1">
            <a:spLocks noGrp="1"/>
          </p:cNvSpPr>
          <p:nvPr>
            <p:ph type="body" idx="13"/>
          </p:nvPr>
        </p:nvSpPr>
        <p:spPr>
          <a:xfrm>
            <a:off x="9547629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4" name="Google Shape;174;p41"/>
          <p:cNvCxnSpPr/>
          <p:nvPr/>
        </p:nvCxnSpPr>
        <p:spPr>
          <a:xfrm>
            <a:off x="739398" y="4187681"/>
            <a:ext cx="10812360" cy="0"/>
          </a:xfrm>
          <a:prstGeom prst="straightConnector1">
            <a:avLst/>
          </a:prstGeom>
          <a:noFill/>
          <a:ln w="12700" cap="flat" cmpd="sng">
            <a:solidFill>
              <a:srgbClr val="F0CAA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2"/>
          <p:cNvSpPr txBox="1"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2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" name="Google Shape;178;p42"/>
          <p:cNvSpPr txBox="1"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9" name="Google Shape;179;p42"/>
          <p:cNvSpPr>
            <a:spLocks noGrp="1"/>
          </p:cNvSpPr>
          <p:nvPr>
            <p:ph type="pic" idx="2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80" name="Google Shape;180;p42"/>
          <p:cNvSpPr txBox="1">
            <a:spLocks noGrp="1"/>
          </p:cNvSpPr>
          <p:nvPr>
            <p:ph type="body" idx="3"/>
          </p:nvPr>
        </p:nvSpPr>
        <p:spPr>
          <a:xfrm>
            <a:off x="992124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42"/>
          <p:cNvSpPr txBox="1">
            <a:spLocks noGrp="1"/>
          </p:cNvSpPr>
          <p:nvPr>
            <p:ph type="body" idx="4"/>
          </p:nvPr>
        </p:nvSpPr>
        <p:spPr>
          <a:xfrm>
            <a:off x="4443984" y="2743200"/>
            <a:ext cx="3328416" cy="3557016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2" name="Google Shape;182;p42"/>
          <p:cNvSpPr>
            <a:spLocks noGrp="1"/>
          </p:cNvSpPr>
          <p:nvPr>
            <p:ph type="pic" idx="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83" name="Google Shape;183;p42"/>
          <p:cNvSpPr txBox="1">
            <a:spLocks noGrp="1"/>
          </p:cNvSpPr>
          <p:nvPr>
            <p:ph type="body" idx="6"/>
          </p:nvPr>
        </p:nvSpPr>
        <p:spPr>
          <a:xfrm>
            <a:off x="4722876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42"/>
          <p:cNvSpPr txBox="1">
            <a:spLocks noGrp="1"/>
          </p:cNvSpPr>
          <p:nvPr>
            <p:ph type="body" idx="7"/>
          </p:nvPr>
        </p:nvSpPr>
        <p:spPr>
          <a:xfrm>
            <a:off x="8092440" y="2743200"/>
            <a:ext cx="3328416" cy="3557016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5" name="Google Shape;185;p42"/>
          <p:cNvSpPr>
            <a:spLocks noGrp="1"/>
          </p:cNvSpPr>
          <p:nvPr>
            <p:ph type="pic" idx="8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86" name="Google Shape;186;p42"/>
          <p:cNvSpPr txBox="1">
            <a:spLocks noGrp="1"/>
          </p:cNvSpPr>
          <p:nvPr>
            <p:ph type="body" idx="9"/>
          </p:nvPr>
        </p:nvSpPr>
        <p:spPr>
          <a:xfrm>
            <a:off x="8371332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Closing">
    <p:bg>
      <p:bgPr>
        <a:solidFill>
          <a:schemeClr val="accent6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3"/>
          <p:cNvSpPr/>
          <p:nvPr/>
        </p:nvSpPr>
        <p:spPr>
          <a:xfrm>
            <a:off x="0" y="0"/>
            <a:ext cx="8948738" cy="6858000"/>
          </a:xfrm>
          <a:custGeom>
            <a:avLst/>
            <a:gdLst/>
            <a:ahLst/>
            <a:cxnLst/>
            <a:rect l="l" t="t" r="r" b="b"/>
            <a:pathLst>
              <a:path w="8948738" h="6858000" extrusionOk="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9" name="Google Shape;189;p43" descr="preencoded.png"/>
          <p:cNvSpPr/>
          <p:nvPr/>
        </p:nvSpPr>
        <p:spPr>
          <a:xfrm>
            <a:off x="7538626" y="13142"/>
            <a:ext cx="4653374" cy="6831717"/>
          </a:xfrm>
          <a:custGeom>
            <a:avLst/>
            <a:gdLst/>
            <a:ahLst/>
            <a:cxnLst/>
            <a:rect l="l" t="t" r="r" b="b"/>
            <a:pathLst>
              <a:path w="4653374" h="6831717" extrusionOk="0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90" name="Google Shape;190;p4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3"/>
          <p:cNvSpPr txBox="1"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>
            <a:lvl1pPr lvl="0" algn="l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3"/>
          <p:cNvSpPr txBox="1"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 descr="preencoded.png"/>
          <p:cNvSpPr/>
          <p:nvPr/>
        </p:nvSpPr>
        <p:spPr>
          <a:xfrm>
            <a:off x="-5568" y="-2784"/>
            <a:ext cx="3443288" cy="6891337"/>
          </a:xfrm>
          <a:custGeom>
            <a:avLst/>
            <a:gdLst/>
            <a:ahLst/>
            <a:cxnLst/>
            <a:rect l="l" t="t" r="r" b="b"/>
            <a:pathLst>
              <a:path w="3443288" h="6891337" extrusionOk="0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95" name="Google Shape;195;p4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4"/>
          <p:cNvSpPr/>
          <p:nvPr/>
        </p:nvSpPr>
        <p:spPr>
          <a:xfrm>
            <a:off x="1721621" y="-2784"/>
            <a:ext cx="1716115" cy="1720853"/>
          </a:xfrm>
          <a:custGeom>
            <a:avLst/>
            <a:gdLst/>
            <a:ahLst/>
            <a:cxnLst/>
            <a:rect l="l" t="t" r="r" b="b"/>
            <a:pathLst>
              <a:path w="1716115" h="1720853" extrusionOk="0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97" name="Google Shape;197;p44" descr="preencoded.png"/>
          <p:cNvSpPr/>
          <p:nvPr/>
        </p:nvSpPr>
        <p:spPr>
          <a:xfrm>
            <a:off x="-5568" y="3440504"/>
            <a:ext cx="3443288" cy="3448050"/>
          </a:xfrm>
          <a:custGeom>
            <a:avLst/>
            <a:gdLst/>
            <a:ahLst/>
            <a:cxnLst/>
            <a:rect l="l" t="t" r="r" b="b"/>
            <a:pathLst>
              <a:path w="3443288" h="3448050" extrusionOk="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98" name="Google Shape;198;p4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4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0" name="Google Shape;200;p44"/>
          <p:cNvSpPr txBox="1"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4"/>
          <p:cNvSpPr txBox="1">
            <a:spLocks noGrp="1"/>
          </p:cNvSpPr>
          <p:nvPr>
            <p:ph type="body" idx="1"/>
          </p:nvPr>
        </p:nvSpPr>
        <p:spPr>
          <a:xfrm>
            <a:off x="368503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marL="914400" lvl="1" indent="-3111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marL="1371600" lvl="2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44"/>
          <p:cNvSpPr txBox="1">
            <a:spLocks noGrp="1"/>
          </p:cNvSpPr>
          <p:nvPr>
            <p:ph type="body" idx="2"/>
          </p:nvPr>
        </p:nvSpPr>
        <p:spPr>
          <a:xfrm>
            <a:off x="775411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marL="914400" lvl="1" indent="-3111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marL="1371600" lvl="2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5"/>
          <p:cNvSpPr/>
          <p:nvPr/>
        </p:nvSpPr>
        <p:spPr>
          <a:xfrm>
            <a:off x="1" y="0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FCF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5" name="Google Shape;205;p45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FCF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6" name="Google Shape;206;p45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27083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5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5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6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FCF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1" name="Google Shape;211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3" name="Google Shape;213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4" name="Google Shape;214;p46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22"/>
          <p:cNvGrpSpPr/>
          <p:nvPr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18" name="Google Shape;18;p22"/>
            <p:cNvSpPr/>
            <p:nvPr/>
          </p:nvSpPr>
          <p:spPr>
            <a:xfrm>
              <a:off x="5009037" y="2525712"/>
              <a:ext cx="3601721" cy="4332288"/>
            </a:xfrm>
            <a:custGeom>
              <a:avLst/>
              <a:gdLst/>
              <a:ahLst/>
              <a:cxnLst/>
              <a:rect l="l" t="t" r="r" b="b"/>
              <a:pathLst>
                <a:path w="1198" h="1441" extrusionOk="0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9" name="Google Shape;19;p22"/>
            <p:cNvSpPr/>
            <p:nvPr/>
          </p:nvSpPr>
          <p:spPr>
            <a:xfrm>
              <a:off x="8589536" y="2525712"/>
              <a:ext cx="3589694" cy="4332288"/>
            </a:xfrm>
            <a:custGeom>
              <a:avLst/>
              <a:gdLst/>
              <a:ahLst/>
              <a:cxnLst/>
              <a:rect l="l" t="t" r="r" b="b"/>
              <a:pathLst>
                <a:path w="1194" h="1441" extrusionOk="0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20" name="Google Shape;20;p22"/>
          <p:cNvGrpSpPr/>
          <p:nvPr/>
        </p:nvGrpSpPr>
        <p:grpSpPr>
          <a:xfrm rot="10800000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21" name="Google Shape;21;p22"/>
            <p:cNvSpPr/>
            <p:nvPr/>
          </p:nvSpPr>
          <p:spPr>
            <a:xfrm>
              <a:off x="5183405" y="2678112"/>
              <a:ext cx="3601721" cy="4332288"/>
            </a:xfrm>
            <a:custGeom>
              <a:avLst/>
              <a:gdLst/>
              <a:ahLst/>
              <a:cxnLst/>
              <a:rect l="l" t="t" r="r" b="b"/>
              <a:pathLst>
                <a:path w="1198" h="1441" extrusionOk="0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22" name="Google Shape;22;p22"/>
            <p:cNvSpPr/>
            <p:nvPr/>
          </p:nvSpPr>
          <p:spPr>
            <a:xfrm>
              <a:off x="8763903" y="2678112"/>
              <a:ext cx="3589695" cy="4332288"/>
            </a:xfrm>
            <a:custGeom>
              <a:avLst/>
              <a:gdLst/>
              <a:ahLst/>
              <a:cxnLst/>
              <a:rect l="l" t="t" r="r" b="b"/>
              <a:pathLst>
                <a:path w="1194" h="1441" extrusionOk="0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23" name="Google Shape;23;p22" descr="preencoded.png"/>
          <p:cNvSpPr/>
          <p:nvPr/>
        </p:nvSpPr>
        <p:spPr>
          <a:xfrm>
            <a:off x="7642518" y="4577658"/>
            <a:ext cx="775021" cy="775021"/>
          </a:xfrm>
          <a:custGeom>
            <a:avLst/>
            <a:gdLst/>
            <a:ahLst/>
            <a:cxnLst/>
            <a:rect l="l" t="t" r="r" b="b"/>
            <a:pathLst>
              <a:path w="775021" h="775021" extrusionOk="0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4" name="Google Shape;24;p22"/>
          <p:cNvSpPr txBox="1"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1"/>
          </p:nvPr>
        </p:nvSpPr>
        <p:spPr>
          <a:xfrm>
            <a:off x="1499616" y="2770632"/>
            <a:ext cx="5693664" cy="312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7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FCF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7" name="Google Shape;217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0" name="Google Shape;220;p47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type="title">
  <p:cSld name="TITL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/>
          <p:nvPr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26"/>
          <p:cNvGrpSpPr/>
          <p:nvPr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230" name="Google Shape;230;p26"/>
            <p:cNvSpPr/>
            <p:nvPr/>
          </p:nvSpPr>
          <p:spPr>
            <a:xfrm rot="-5400000">
              <a:off x="10667433" y="370908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6"/>
            <p:cNvSpPr/>
            <p:nvPr/>
          </p:nvSpPr>
          <p:spPr>
            <a:xfrm rot="5400000" flipH="1">
              <a:off x="9499940" y="370908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26"/>
          <p:cNvSpPr/>
          <p:nvPr/>
        </p:nvSpPr>
        <p:spPr>
          <a:xfrm>
            <a:off x="0" y="-1"/>
            <a:ext cx="1167493" cy="1167493"/>
          </a:xfrm>
          <a:custGeom>
            <a:avLst/>
            <a:gdLst/>
            <a:ahLst/>
            <a:cxnLst/>
            <a:rect l="l" t="t" r="r" b="b"/>
            <a:pathLst>
              <a:path w="862693" h="862693" extrusionOk="0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6"/>
          <p:cNvSpPr/>
          <p:nvPr/>
        </p:nvSpPr>
        <p:spPr>
          <a:xfrm>
            <a:off x="10228214" y="-1"/>
            <a:ext cx="1963787" cy="3178856"/>
          </a:xfrm>
          <a:custGeom>
            <a:avLst/>
            <a:gdLst/>
            <a:ahLst/>
            <a:cxnLst/>
            <a:rect l="l" t="t" r="r" b="b"/>
            <a:pathLst>
              <a:path w="1963787" h="3178856" extrusionOk="0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2"/>
          <p:cNvSpPr txBox="1"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82"/>
          <p:cNvSpPr txBox="1"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7" name="Google Shape;237;p82"/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2"/>
          <p:cNvSpPr/>
          <p:nvPr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rgbClr val="B197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82"/>
          <p:cNvSpPr/>
          <p:nvPr/>
        </p:nvSpPr>
        <p:spPr>
          <a:xfrm>
            <a:off x="1" y="4571999"/>
            <a:ext cx="1118508" cy="1118508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82"/>
          <p:cNvSpPr/>
          <p:nvPr/>
        </p:nvSpPr>
        <p:spPr>
          <a:xfrm>
            <a:off x="1" y="5739492"/>
            <a:ext cx="1118508" cy="1118508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82"/>
          <p:cNvGrpSpPr/>
          <p:nvPr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242" name="Google Shape;242;p82"/>
            <p:cNvSpPr/>
            <p:nvPr/>
          </p:nvSpPr>
          <p:spPr>
            <a:xfrm rot="-5400000">
              <a:off x="10667433" y="370908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82"/>
            <p:cNvSpPr/>
            <p:nvPr/>
          </p:nvSpPr>
          <p:spPr>
            <a:xfrm rot="5400000" flipH="1">
              <a:off x="9499940" y="370908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4" name="Google Shape;244;p82"/>
          <p:cNvSpPr/>
          <p:nvPr/>
        </p:nvSpPr>
        <p:spPr>
          <a:xfrm>
            <a:off x="0" y="-1"/>
            <a:ext cx="1167493" cy="1167493"/>
          </a:xfrm>
          <a:custGeom>
            <a:avLst/>
            <a:gdLst/>
            <a:ahLst/>
            <a:cxnLst/>
            <a:rect l="l" t="t" r="r" b="b"/>
            <a:pathLst>
              <a:path w="862693" h="862693" extrusionOk="0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82"/>
          <p:cNvSpPr/>
          <p:nvPr/>
        </p:nvSpPr>
        <p:spPr>
          <a:xfrm>
            <a:off x="11024507" y="4580708"/>
            <a:ext cx="1167493" cy="2277292"/>
          </a:xfrm>
          <a:custGeom>
            <a:avLst/>
            <a:gdLst/>
            <a:ahLst/>
            <a:cxnLst/>
            <a:rect l="l" t="t" r="r" b="b"/>
            <a:pathLst>
              <a:path w="1167493" h="2272167" extrusionOk="0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82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3"/>
          <p:cNvSpPr txBox="1">
            <a:spLocks noGrp="1"/>
          </p:cNvSpPr>
          <p:nvPr>
            <p:ph type="body" idx="1"/>
          </p:nvPr>
        </p:nvSpPr>
        <p:spPr>
          <a:xfrm>
            <a:off x="1167493" y="2017467"/>
            <a:ext cx="9779182" cy="336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83"/>
          <p:cNvSpPr/>
          <p:nvPr/>
        </p:nvSpPr>
        <p:spPr>
          <a:xfrm flipH="1">
            <a:off x="8580896" y="1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83"/>
          <p:cNvSpPr/>
          <p:nvPr/>
        </p:nvSpPr>
        <p:spPr>
          <a:xfrm flipH="1">
            <a:off x="8580896" y="3246896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83"/>
          <p:cNvSpPr/>
          <p:nvPr/>
        </p:nvSpPr>
        <p:spPr>
          <a:xfrm>
            <a:off x="1" y="0"/>
            <a:ext cx="933856" cy="933856"/>
          </a:xfrm>
          <a:custGeom>
            <a:avLst/>
            <a:gdLst/>
            <a:ahLst/>
            <a:cxnLst/>
            <a:rect l="l" t="t" r="r" b="b"/>
            <a:pathLst>
              <a:path w="862693" h="862693" extrusionOk="0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2" name="Google Shape;252;p83"/>
          <p:cNvGrpSpPr/>
          <p:nvPr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253" name="Google Shape;253;p83"/>
            <p:cNvSpPr/>
            <p:nvPr/>
          </p:nvSpPr>
          <p:spPr>
            <a:xfrm rot="-5400000">
              <a:off x="8223822" y="5333433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83"/>
            <p:cNvSpPr/>
            <p:nvPr/>
          </p:nvSpPr>
          <p:spPr>
            <a:xfrm rot="5400000" flipH="1">
              <a:off x="7056329" y="5333433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83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Arial"/>
              <a:buNone/>
              <a:defRPr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4"/>
          <p:cNvSpPr/>
          <p:nvPr/>
        </p:nvSpPr>
        <p:spPr>
          <a:xfrm>
            <a:off x="0" y="2285998"/>
            <a:ext cx="12208822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84"/>
          <p:cNvSpPr/>
          <p:nvPr/>
        </p:nvSpPr>
        <p:spPr>
          <a:xfrm flipH="1">
            <a:off x="8597718" y="3246896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84"/>
          <p:cNvSpPr/>
          <p:nvPr/>
        </p:nvSpPr>
        <p:spPr>
          <a:xfrm>
            <a:off x="1" y="0"/>
            <a:ext cx="933856" cy="933856"/>
          </a:xfrm>
          <a:custGeom>
            <a:avLst/>
            <a:gdLst/>
            <a:ahLst/>
            <a:cxnLst/>
            <a:rect l="l" t="t" r="r" b="b"/>
            <a:pathLst>
              <a:path w="862693" h="862693" extrusionOk="0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84"/>
          <p:cNvSpPr/>
          <p:nvPr/>
        </p:nvSpPr>
        <p:spPr>
          <a:xfrm rot="-5400000">
            <a:off x="10344100" y="438098"/>
            <a:ext cx="2285999" cy="1409801"/>
          </a:xfrm>
          <a:custGeom>
            <a:avLst/>
            <a:gdLst/>
            <a:ahLst/>
            <a:cxnLst/>
            <a:rect l="l" t="t" r="r" b="b"/>
            <a:pathLst>
              <a:path w="1881641" h="1167493" extrusionOk="0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84"/>
          <p:cNvSpPr txBox="1"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84"/>
          <p:cNvSpPr txBox="1"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84"/>
          <p:cNvSpPr txBox="1">
            <a:spLocks noGrp="1"/>
          </p:cNvSpPr>
          <p:nvPr>
            <p:ph type="sldNum" idx="12"/>
          </p:nvPr>
        </p:nvSpPr>
        <p:spPr>
          <a:xfrm>
            <a:off x="10206318" y="6356350"/>
            <a:ext cx="1604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5"/>
          <p:cNvSpPr/>
          <p:nvPr/>
        </p:nvSpPr>
        <p:spPr>
          <a:xfrm>
            <a:off x="0" y="0"/>
            <a:ext cx="8025490" cy="6858000"/>
          </a:xfrm>
          <a:custGeom>
            <a:avLst/>
            <a:gdLst/>
            <a:ahLst/>
            <a:cxnLst/>
            <a:rect l="l" t="t" r="r" b="b"/>
            <a:pathLst>
              <a:path w="8025490" h="6858000" extrusionOk="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85"/>
          <p:cNvSpPr txBox="1"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85"/>
          <p:cNvSpPr txBox="1"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68" name="Google Shape;268;p85"/>
          <p:cNvGrpSpPr/>
          <p:nvPr/>
        </p:nvGrpSpPr>
        <p:grpSpPr>
          <a:xfrm rot="-54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269" name="Google Shape;269;p85"/>
            <p:cNvSpPr/>
            <p:nvPr/>
          </p:nvSpPr>
          <p:spPr>
            <a:xfrm rot="-5400000">
              <a:off x="10667433" y="370908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5"/>
            <p:cNvSpPr/>
            <p:nvPr/>
          </p:nvSpPr>
          <p:spPr>
            <a:xfrm rot="5400000" flipH="1">
              <a:off x="9499940" y="370908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85"/>
          <p:cNvSpPr/>
          <p:nvPr/>
        </p:nvSpPr>
        <p:spPr>
          <a:xfrm flipH="1">
            <a:off x="8580896" y="1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85"/>
          <p:cNvSpPr/>
          <p:nvPr/>
        </p:nvSpPr>
        <p:spPr>
          <a:xfrm flipH="1">
            <a:off x="8580896" y="3246896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" type="obj">
  <p:cSld name="OBJEC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6"/>
          <p:cNvSpPr txBox="1"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86"/>
          <p:cNvSpPr txBox="1">
            <a:spLocks noGrp="1"/>
          </p:cNvSpPr>
          <p:nvPr>
            <p:ph type="body" idx="1"/>
          </p:nvPr>
        </p:nvSpPr>
        <p:spPr>
          <a:xfrm>
            <a:off x="1167493" y="2087561"/>
            <a:ext cx="9779182" cy="336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86"/>
          <p:cNvSpPr/>
          <p:nvPr/>
        </p:nvSpPr>
        <p:spPr>
          <a:xfrm flipH="1">
            <a:off x="8580896" y="1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86"/>
          <p:cNvSpPr/>
          <p:nvPr/>
        </p:nvSpPr>
        <p:spPr>
          <a:xfrm rot="5400000" flipH="1">
            <a:off x="1" y="3246896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86"/>
          <p:cNvSpPr txBox="1">
            <a:spLocks noGrp="1"/>
          </p:cNvSpPr>
          <p:nvPr>
            <p:ph type="sldNum" idx="12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2">
  <p:cSld name="Chart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87"/>
          <p:cNvGrpSpPr/>
          <p:nvPr/>
        </p:nvGrpSpPr>
        <p:grpSpPr>
          <a:xfrm rot="-54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281" name="Google Shape;281;p87"/>
            <p:cNvSpPr/>
            <p:nvPr/>
          </p:nvSpPr>
          <p:spPr>
            <a:xfrm rot="-5400000">
              <a:off x="8223822" y="5333433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7"/>
            <p:cNvSpPr/>
            <p:nvPr/>
          </p:nvSpPr>
          <p:spPr>
            <a:xfrm rot="5400000" flipH="1">
              <a:off x="7056329" y="5333433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3" name="Google Shape;283;p87"/>
          <p:cNvSpPr txBox="1"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87"/>
          <p:cNvSpPr txBox="1">
            <a:spLocks noGrp="1"/>
          </p:cNvSpPr>
          <p:nvPr>
            <p:ph type="body" idx="1"/>
          </p:nvPr>
        </p:nvSpPr>
        <p:spPr>
          <a:xfrm>
            <a:off x="1167493" y="2087563"/>
            <a:ext cx="9779182" cy="3366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87"/>
          <p:cNvSpPr txBox="1">
            <a:spLocks noGrp="1"/>
          </p:cNvSpPr>
          <p:nvPr>
            <p:ph type="sldNum" idx="12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8"/>
          <p:cNvSpPr txBox="1"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None/>
              <a:defRPr sz="4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88"/>
          <p:cNvSpPr txBox="1">
            <a:spLocks noGrp="1"/>
          </p:cNvSpPr>
          <p:nvPr>
            <p:ph type="body" idx="1"/>
          </p:nvPr>
        </p:nvSpPr>
        <p:spPr>
          <a:xfrm>
            <a:off x="381000" y="519405"/>
            <a:ext cx="1364297" cy="1094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B10E"/>
              </a:buClr>
              <a:buSzPts val="23900"/>
              <a:buNone/>
              <a:defRPr sz="23900" b="1">
                <a:solidFill>
                  <a:srgbClr val="DBB10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88"/>
          <p:cNvSpPr txBox="1">
            <a:spLocks noGrp="1"/>
          </p:cNvSpPr>
          <p:nvPr>
            <p:ph type="body" idx="2"/>
          </p:nvPr>
        </p:nvSpPr>
        <p:spPr>
          <a:xfrm>
            <a:off x="6881813" y="4494213"/>
            <a:ext cx="3511550" cy="67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88"/>
          <p:cNvSpPr txBox="1">
            <a:spLocks noGrp="1"/>
          </p:cNvSpPr>
          <p:nvPr>
            <p:ph type="body" idx="3"/>
          </p:nvPr>
        </p:nvSpPr>
        <p:spPr>
          <a:xfrm>
            <a:off x="10609104" y="3399692"/>
            <a:ext cx="1364297" cy="1094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B10E"/>
              </a:buClr>
              <a:buSzPts val="23900"/>
              <a:buNone/>
              <a:defRPr sz="23900" b="1">
                <a:solidFill>
                  <a:srgbClr val="DBB10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88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Team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9"/>
          <p:cNvSpPr/>
          <p:nvPr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89"/>
          <p:cNvSpPr txBox="1"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89"/>
          <p:cNvSpPr>
            <a:spLocks noGrp="1"/>
          </p:cNvSpPr>
          <p:nvPr>
            <p:ph type="pic" idx="2"/>
          </p:nvPr>
        </p:nvSpPr>
        <p:spPr>
          <a:xfrm>
            <a:off x="750429" y="2227758"/>
            <a:ext cx="1200374" cy="1201242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Google Shape;296;p89"/>
          <p:cNvSpPr txBox="1">
            <a:spLocks noGrp="1"/>
          </p:cNvSpPr>
          <p:nvPr>
            <p:ph type="body" idx="1"/>
          </p:nvPr>
        </p:nvSpPr>
        <p:spPr>
          <a:xfrm>
            <a:off x="2123351" y="2426400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89"/>
          <p:cNvSpPr txBox="1">
            <a:spLocks noGrp="1"/>
          </p:cNvSpPr>
          <p:nvPr>
            <p:ph type="body" idx="3"/>
          </p:nvPr>
        </p:nvSpPr>
        <p:spPr>
          <a:xfrm>
            <a:off x="2123350" y="2811646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89"/>
          <p:cNvSpPr>
            <a:spLocks noGrp="1"/>
          </p:cNvSpPr>
          <p:nvPr>
            <p:ph type="pic" idx="4"/>
          </p:nvPr>
        </p:nvSpPr>
        <p:spPr>
          <a:xfrm>
            <a:off x="5495813" y="2227758"/>
            <a:ext cx="1200374" cy="1201242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89"/>
          <p:cNvSpPr txBox="1">
            <a:spLocks noGrp="1"/>
          </p:cNvSpPr>
          <p:nvPr>
            <p:ph type="body" idx="5"/>
          </p:nvPr>
        </p:nvSpPr>
        <p:spPr>
          <a:xfrm>
            <a:off x="6870817" y="2422565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89"/>
          <p:cNvSpPr txBox="1">
            <a:spLocks noGrp="1"/>
          </p:cNvSpPr>
          <p:nvPr>
            <p:ph type="body" idx="6"/>
          </p:nvPr>
        </p:nvSpPr>
        <p:spPr>
          <a:xfrm>
            <a:off x="6870816" y="2807811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89"/>
          <p:cNvSpPr>
            <a:spLocks noGrp="1"/>
          </p:cNvSpPr>
          <p:nvPr>
            <p:ph type="pic" idx="7"/>
          </p:nvPr>
        </p:nvSpPr>
        <p:spPr>
          <a:xfrm>
            <a:off x="750429" y="4254273"/>
            <a:ext cx="1200374" cy="1201242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89"/>
          <p:cNvSpPr txBox="1">
            <a:spLocks noGrp="1"/>
          </p:cNvSpPr>
          <p:nvPr>
            <p:ph type="body" idx="8"/>
          </p:nvPr>
        </p:nvSpPr>
        <p:spPr>
          <a:xfrm>
            <a:off x="2123351" y="4498793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89"/>
          <p:cNvSpPr txBox="1">
            <a:spLocks noGrp="1"/>
          </p:cNvSpPr>
          <p:nvPr>
            <p:ph type="body" idx="9"/>
          </p:nvPr>
        </p:nvSpPr>
        <p:spPr>
          <a:xfrm>
            <a:off x="2123350" y="4884039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89"/>
          <p:cNvSpPr>
            <a:spLocks noGrp="1"/>
          </p:cNvSpPr>
          <p:nvPr>
            <p:ph type="pic" idx="13"/>
          </p:nvPr>
        </p:nvSpPr>
        <p:spPr>
          <a:xfrm>
            <a:off x="5495813" y="4254273"/>
            <a:ext cx="1200374" cy="1201242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89"/>
          <p:cNvSpPr txBox="1">
            <a:spLocks noGrp="1"/>
          </p:cNvSpPr>
          <p:nvPr>
            <p:ph type="body" idx="14"/>
          </p:nvPr>
        </p:nvSpPr>
        <p:spPr>
          <a:xfrm>
            <a:off x="6870817" y="4498793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89"/>
          <p:cNvSpPr txBox="1">
            <a:spLocks noGrp="1"/>
          </p:cNvSpPr>
          <p:nvPr>
            <p:ph type="body" idx="15"/>
          </p:nvPr>
        </p:nvSpPr>
        <p:spPr>
          <a:xfrm>
            <a:off x="6870816" y="4884039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89"/>
          <p:cNvSpPr txBox="1">
            <a:spLocks noGrp="1"/>
          </p:cNvSpPr>
          <p:nvPr>
            <p:ph type="sldNum" idx="12"/>
          </p:nvPr>
        </p:nvSpPr>
        <p:spPr>
          <a:xfrm>
            <a:off x="8332334" y="6356350"/>
            <a:ext cx="11674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" name="Google Shape;308;p89"/>
          <p:cNvSpPr/>
          <p:nvPr/>
        </p:nvSpPr>
        <p:spPr>
          <a:xfrm rot="5400000" flipH="1">
            <a:off x="9499940" y="355410"/>
            <a:ext cx="1881641" cy="1167493"/>
          </a:xfrm>
          <a:custGeom>
            <a:avLst/>
            <a:gdLst/>
            <a:ahLst/>
            <a:cxnLst/>
            <a:rect l="l" t="t" r="r" b="b"/>
            <a:pathLst>
              <a:path w="1881641" h="1167493" extrusionOk="0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89"/>
          <p:cNvSpPr/>
          <p:nvPr/>
        </p:nvSpPr>
        <p:spPr>
          <a:xfrm flipH="1">
            <a:off x="10866436" y="1879977"/>
            <a:ext cx="1325563" cy="1325563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89"/>
          <p:cNvSpPr/>
          <p:nvPr/>
        </p:nvSpPr>
        <p:spPr>
          <a:xfrm>
            <a:off x="11024507" y="-1664"/>
            <a:ext cx="1167494" cy="1881641"/>
          </a:xfrm>
          <a:custGeom>
            <a:avLst/>
            <a:gdLst/>
            <a:ahLst/>
            <a:cxnLst/>
            <a:rect l="l" t="t" r="r" b="b"/>
            <a:pathLst>
              <a:path w="1167494" h="1881641" extrusionOk="0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89"/>
          <p:cNvSpPr/>
          <p:nvPr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89"/>
          <p:cNvSpPr/>
          <p:nvPr/>
        </p:nvSpPr>
        <p:spPr>
          <a:xfrm rot="-5400000" flipH="1">
            <a:off x="10667432" y="5333432"/>
            <a:ext cx="1881641" cy="1167493"/>
          </a:xfrm>
          <a:custGeom>
            <a:avLst/>
            <a:gdLst/>
            <a:ahLst/>
            <a:cxnLst/>
            <a:rect l="l" t="t" r="r" b="b"/>
            <a:pathLst>
              <a:path w="1881641" h="1167493" extrusionOk="0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89"/>
          <p:cNvSpPr/>
          <p:nvPr/>
        </p:nvSpPr>
        <p:spPr>
          <a:xfrm rot="10800000" flipH="1">
            <a:off x="9857012" y="3651505"/>
            <a:ext cx="1325563" cy="1325563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89"/>
          <p:cNvSpPr/>
          <p:nvPr/>
        </p:nvSpPr>
        <p:spPr>
          <a:xfrm rot="10800000">
            <a:off x="9857013" y="4976359"/>
            <a:ext cx="1167494" cy="1881641"/>
          </a:xfrm>
          <a:custGeom>
            <a:avLst/>
            <a:gdLst/>
            <a:ahLst/>
            <a:cxnLst/>
            <a:rect l="l" t="t" r="r" b="b"/>
            <a:pathLst>
              <a:path w="1167494" h="1881641" extrusionOk="0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"/>
          <p:cNvSpPr/>
          <p:nvPr/>
        </p:nvSpPr>
        <p:spPr>
          <a:xfrm>
            <a:off x="2062836" y="686475"/>
            <a:ext cx="7774629" cy="6193018"/>
          </a:xfrm>
          <a:custGeom>
            <a:avLst/>
            <a:gdLst/>
            <a:ahLst/>
            <a:cxnLst/>
            <a:rect l="l" t="t" r="r" b="b"/>
            <a:pathLst>
              <a:path w="7774629" h="6193018" extrusionOk="0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rgbClr val="F8E4CF">
              <a:alpha val="9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8" name="Google Shape;28;p23"/>
          <p:cNvSpPr/>
          <p:nvPr/>
        </p:nvSpPr>
        <p:spPr>
          <a:xfrm>
            <a:off x="7610252" y="1"/>
            <a:ext cx="2273668" cy="3147998"/>
          </a:xfrm>
          <a:custGeom>
            <a:avLst/>
            <a:gdLst/>
            <a:ahLst/>
            <a:cxnLst/>
            <a:rect l="l" t="t" r="r" b="b"/>
            <a:pathLst>
              <a:path w="2273668" h="3147998" extrusionOk="0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9" name="Google Shape;29;p23"/>
          <p:cNvSpPr/>
          <p:nvPr/>
        </p:nvSpPr>
        <p:spPr>
          <a:xfrm>
            <a:off x="9883919" y="2"/>
            <a:ext cx="2254928" cy="3141557"/>
          </a:xfrm>
          <a:custGeom>
            <a:avLst/>
            <a:gdLst/>
            <a:ahLst/>
            <a:cxnLst/>
            <a:rect l="l" t="t" r="r" b="b"/>
            <a:pathLst>
              <a:path w="2254928" h="3141557" extrusionOk="0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" name="Google Shape;30;p23"/>
          <p:cNvSpPr/>
          <p:nvPr/>
        </p:nvSpPr>
        <p:spPr>
          <a:xfrm>
            <a:off x="8395730" y="2"/>
            <a:ext cx="2959203" cy="2352793"/>
          </a:xfrm>
          <a:custGeom>
            <a:avLst/>
            <a:gdLst/>
            <a:ahLst/>
            <a:cxnLst/>
            <a:rect l="l" t="t" r="r" b="b"/>
            <a:pathLst>
              <a:path w="2959203" h="2352793" extrusionOk="0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1" name="Google Shape;31;p23"/>
          <p:cNvSpPr/>
          <p:nvPr/>
        </p:nvSpPr>
        <p:spPr>
          <a:xfrm>
            <a:off x="1390854" y="3130662"/>
            <a:ext cx="3106248" cy="3748831"/>
          </a:xfrm>
          <a:custGeom>
            <a:avLst/>
            <a:gdLst/>
            <a:ahLst/>
            <a:cxnLst/>
            <a:rect l="l" t="t" r="r" b="b"/>
            <a:pathLst>
              <a:path w="3106248" h="3748831" extrusionOk="0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882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2" name="Google Shape;32;p23"/>
          <p:cNvSpPr/>
          <p:nvPr/>
        </p:nvSpPr>
        <p:spPr>
          <a:xfrm>
            <a:off x="0" y="3130661"/>
            <a:ext cx="1400640" cy="3748832"/>
          </a:xfrm>
          <a:custGeom>
            <a:avLst/>
            <a:gdLst/>
            <a:ahLst/>
            <a:cxnLst/>
            <a:rect l="l" t="t" r="r" b="b"/>
            <a:pathLst>
              <a:path w="1400640" h="3748832" extrusionOk="0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ole team">
  <p:cSld name="Whole team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90"/>
          <p:cNvSpPr txBox="1"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90"/>
          <p:cNvSpPr>
            <a:spLocks noGrp="1"/>
          </p:cNvSpPr>
          <p:nvPr>
            <p:ph type="pic" idx="2"/>
          </p:nvPr>
        </p:nvSpPr>
        <p:spPr>
          <a:xfrm>
            <a:off x="750429" y="2068734"/>
            <a:ext cx="904987" cy="905641"/>
          </a:xfrm>
          <a:prstGeom prst="rect">
            <a:avLst/>
          </a:prstGeom>
          <a:noFill/>
          <a:ln>
            <a:noFill/>
          </a:ln>
        </p:spPr>
      </p:sp>
      <p:sp>
        <p:nvSpPr>
          <p:cNvPr id="318" name="Google Shape;318;p90"/>
          <p:cNvSpPr txBox="1">
            <a:spLocks noGrp="1"/>
          </p:cNvSpPr>
          <p:nvPr>
            <p:ph type="body" idx="1"/>
          </p:nvPr>
        </p:nvSpPr>
        <p:spPr>
          <a:xfrm>
            <a:off x="750430" y="2994545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90"/>
          <p:cNvSpPr txBox="1">
            <a:spLocks noGrp="1"/>
          </p:cNvSpPr>
          <p:nvPr>
            <p:ph type="body" idx="3"/>
          </p:nvPr>
        </p:nvSpPr>
        <p:spPr>
          <a:xfrm>
            <a:off x="750429" y="3379791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90"/>
          <p:cNvSpPr>
            <a:spLocks noGrp="1"/>
          </p:cNvSpPr>
          <p:nvPr>
            <p:ph type="pic" idx="4"/>
          </p:nvPr>
        </p:nvSpPr>
        <p:spPr>
          <a:xfrm>
            <a:off x="3549397" y="2068734"/>
            <a:ext cx="904987" cy="905641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p90"/>
          <p:cNvSpPr txBox="1">
            <a:spLocks noGrp="1"/>
          </p:cNvSpPr>
          <p:nvPr>
            <p:ph type="body" idx="5"/>
          </p:nvPr>
        </p:nvSpPr>
        <p:spPr>
          <a:xfrm>
            <a:off x="3549398" y="2994545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90"/>
          <p:cNvSpPr txBox="1">
            <a:spLocks noGrp="1"/>
          </p:cNvSpPr>
          <p:nvPr>
            <p:ph type="body" idx="6"/>
          </p:nvPr>
        </p:nvSpPr>
        <p:spPr>
          <a:xfrm>
            <a:off x="3549397" y="3379791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90"/>
          <p:cNvSpPr>
            <a:spLocks noGrp="1"/>
          </p:cNvSpPr>
          <p:nvPr>
            <p:ph type="pic" idx="7"/>
          </p:nvPr>
        </p:nvSpPr>
        <p:spPr>
          <a:xfrm>
            <a:off x="6348367" y="2068734"/>
            <a:ext cx="904987" cy="905641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90"/>
          <p:cNvSpPr txBox="1">
            <a:spLocks noGrp="1"/>
          </p:cNvSpPr>
          <p:nvPr>
            <p:ph type="body" idx="8"/>
          </p:nvPr>
        </p:nvSpPr>
        <p:spPr>
          <a:xfrm>
            <a:off x="6348368" y="2994545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90"/>
          <p:cNvSpPr txBox="1">
            <a:spLocks noGrp="1"/>
          </p:cNvSpPr>
          <p:nvPr>
            <p:ph type="body" idx="9"/>
          </p:nvPr>
        </p:nvSpPr>
        <p:spPr>
          <a:xfrm>
            <a:off x="6348367" y="3379791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90"/>
          <p:cNvSpPr>
            <a:spLocks noGrp="1"/>
          </p:cNvSpPr>
          <p:nvPr>
            <p:ph type="pic" idx="13"/>
          </p:nvPr>
        </p:nvSpPr>
        <p:spPr>
          <a:xfrm>
            <a:off x="9147335" y="2068734"/>
            <a:ext cx="904987" cy="905641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90"/>
          <p:cNvSpPr txBox="1">
            <a:spLocks noGrp="1"/>
          </p:cNvSpPr>
          <p:nvPr>
            <p:ph type="body" idx="14"/>
          </p:nvPr>
        </p:nvSpPr>
        <p:spPr>
          <a:xfrm>
            <a:off x="9147336" y="2994545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90"/>
          <p:cNvSpPr txBox="1">
            <a:spLocks noGrp="1"/>
          </p:cNvSpPr>
          <p:nvPr>
            <p:ph type="body" idx="15"/>
          </p:nvPr>
        </p:nvSpPr>
        <p:spPr>
          <a:xfrm>
            <a:off x="9147335" y="3379791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90"/>
          <p:cNvSpPr>
            <a:spLocks noGrp="1"/>
          </p:cNvSpPr>
          <p:nvPr>
            <p:ph type="pic" idx="16"/>
          </p:nvPr>
        </p:nvSpPr>
        <p:spPr>
          <a:xfrm>
            <a:off x="750429" y="4118551"/>
            <a:ext cx="904987" cy="905641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90"/>
          <p:cNvSpPr txBox="1">
            <a:spLocks noGrp="1"/>
          </p:cNvSpPr>
          <p:nvPr>
            <p:ph type="body" idx="17"/>
          </p:nvPr>
        </p:nvSpPr>
        <p:spPr>
          <a:xfrm>
            <a:off x="750430" y="5044362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90"/>
          <p:cNvSpPr txBox="1">
            <a:spLocks noGrp="1"/>
          </p:cNvSpPr>
          <p:nvPr>
            <p:ph type="body" idx="18"/>
          </p:nvPr>
        </p:nvSpPr>
        <p:spPr>
          <a:xfrm>
            <a:off x="750429" y="5429608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90"/>
          <p:cNvSpPr>
            <a:spLocks noGrp="1"/>
          </p:cNvSpPr>
          <p:nvPr>
            <p:ph type="pic" idx="19"/>
          </p:nvPr>
        </p:nvSpPr>
        <p:spPr>
          <a:xfrm>
            <a:off x="3549397" y="4118551"/>
            <a:ext cx="904987" cy="905641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90"/>
          <p:cNvSpPr txBox="1">
            <a:spLocks noGrp="1"/>
          </p:cNvSpPr>
          <p:nvPr>
            <p:ph type="body" idx="20"/>
          </p:nvPr>
        </p:nvSpPr>
        <p:spPr>
          <a:xfrm>
            <a:off x="3549398" y="5044362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90"/>
          <p:cNvSpPr txBox="1">
            <a:spLocks noGrp="1"/>
          </p:cNvSpPr>
          <p:nvPr>
            <p:ph type="body" idx="21"/>
          </p:nvPr>
        </p:nvSpPr>
        <p:spPr>
          <a:xfrm>
            <a:off x="3549397" y="5429608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90"/>
          <p:cNvSpPr>
            <a:spLocks noGrp="1"/>
          </p:cNvSpPr>
          <p:nvPr>
            <p:ph type="pic" idx="22"/>
          </p:nvPr>
        </p:nvSpPr>
        <p:spPr>
          <a:xfrm>
            <a:off x="6348367" y="4118551"/>
            <a:ext cx="904987" cy="905641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90"/>
          <p:cNvSpPr txBox="1">
            <a:spLocks noGrp="1"/>
          </p:cNvSpPr>
          <p:nvPr>
            <p:ph type="body" idx="23"/>
          </p:nvPr>
        </p:nvSpPr>
        <p:spPr>
          <a:xfrm>
            <a:off x="6348368" y="5044362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90"/>
          <p:cNvSpPr txBox="1">
            <a:spLocks noGrp="1"/>
          </p:cNvSpPr>
          <p:nvPr>
            <p:ph type="body" idx="24"/>
          </p:nvPr>
        </p:nvSpPr>
        <p:spPr>
          <a:xfrm>
            <a:off x="6348367" y="5429608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90"/>
          <p:cNvSpPr>
            <a:spLocks noGrp="1"/>
          </p:cNvSpPr>
          <p:nvPr>
            <p:ph type="pic" idx="25"/>
          </p:nvPr>
        </p:nvSpPr>
        <p:spPr>
          <a:xfrm>
            <a:off x="9147335" y="4118551"/>
            <a:ext cx="904987" cy="905641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90"/>
          <p:cNvSpPr txBox="1">
            <a:spLocks noGrp="1"/>
          </p:cNvSpPr>
          <p:nvPr>
            <p:ph type="body" idx="26"/>
          </p:nvPr>
        </p:nvSpPr>
        <p:spPr>
          <a:xfrm>
            <a:off x="9147336" y="5044362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90"/>
          <p:cNvSpPr txBox="1">
            <a:spLocks noGrp="1"/>
          </p:cNvSpPr>
          <p:nvPr>
            <p:ph type="body" idx="27"/>
          </p:nvPr>
        </p:nvSpPr>
        <p:spPr>
          <a:xfrm>
            <a:off x="9147335" y="5429608"/>
            <a:ext cx="2281237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90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1"/>
          <p:cNvSpPr/>
          <p:nvPr/>
        </p:nvSpPr>
        <p:spPr>
          <a:xfrm flipH="1">
            <a:off x="8580896" y="1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91"/>
          <p:cNvSpPr/>
          <p:nvPr/>
        </p:nvSpPr>
        <p:spPr>
          <a:xfrm rot="5400000" flipH="1">
            <a:off x="1" y="3246896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91"/>
          <p:cNvSpPr txBox="1"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91"/>
          <p:cNvSpPr txBox="1">
            <a:spLocks noGrp="1"/>
          </p:cNvSpPr>
          <p:nvPr>
            <p:ph type="body" idx="1"/>
          </p:nvPr>
        </p:nvSpPr>
        <p:spPr>
          <a:xfrm>
            <a:off x="1167493" y="2087561"/>
            <a:ext cx="9779182" cy="336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91"/>
          <p:cNvSpPr txBox="1">
            <a:spLocks noGrp="1"/>
          </p:cNvSpPr>
          <p:nvPr>
            <p:ph type="sldNum" idx="12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itle and Content">
  <p:cSld name="2 Title and Conten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2"/>
          <p:cNvSpPr txBox="1"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92"/>
          <p:cNvSpPr txBox="1">
            <a:spLocks noGrp="1"/>
          </p:cNvSpPr>
          <p:nvPr>
            <p:ph type="body" idx="1"/>
          </p:nvPr>
        </p:nvSpPr>
        <p:spPr>
          <a:xfrm>
            <a:off x="1167493" y="2528203"/>
            <a:ext cx="4663440" cy="282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92"/>
          <p:cNvSpPr/>
          <p:nvPr/>
        </p:nvSpPr>
        <p:spPr>
          <a:xfrm flipH="1">
            <a:off x="8580896" y="1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92"/>
          <p:cNvSpPr/>
          <p:nvPr/>
        </p:nvSpPr>
        <p:spPr>
          <a:xfrm flipH="1">
            <a:off x="8580896" y="3246896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92"/>
          <p:cNvSpPr/>
          <p:nvPr/>
        </p:nvSpPr>
        <p:spPr>
          <a:xfrm>
            <a:off x="1" y="0"/>
            <a:ext cx="933856" cy="933856"/>
          </a:xfrm>
          <a:custGeom>
            <a:avLst/>
            <a:gdLst/>
            <a:ahLst/>
            <a:cxnLst/>
            <a:rect l="l" t="t" r="r" b="b"/>
            <a:pathLst>
              <a:path w="862693" h="862693" extrusionOk="0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4" name="Google Shape;354;p92"/>
          <p:cNvGrpSpPr/>
          <p:nvPr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355" name="Google Shape;355;p92"/>
            <p:cNvSpPr/>
            <p:nvPr/>
          </p:nvSpPr>
          <p:spPr>
            <a:xfrm rot="-5400000">
              <a:off x="8223822" y="5333433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92"/>
            <p:cNvSpPr/>
            <p:nvPr/>
          </p:nvSpPr>
          <p:spPr>
            <a:xfrm rot="5400000" flipH="1">
              <a:off x="7056329" y="5333433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" name="Google Shape;357;p92"/>
          <p:cNvSpPr txBox="1">
            <a:spLocks noGrp="1"/>
          </p:cNvSpPr>
          <p:nvPr>
            <p:ph type="sldNum" idx="12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8" name="Google Shape;358;p92"/>
          <p:cNvSpPr txBox="1">
            <a:spLocks noGrp="1"/>
          </p:cNvSpPr>
          <p:nvPr>
            <p:ph type="body" idx="2"/>
          </p:nvPr>
        </p:nvSpPr>
        <p:spPr>
          <a:xfrm>
            <a:off x="6283235" y="2528203"/>
            <a:ext cx="4663440" cy="282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92"/>
          <p:cNvSpPr txBox="1">
            <a:spLocks noGrp="1"/>
          </p:cNvSpPr>
          <p:nvPr>
            <p:ph type="body" idx="3"/>
          </p:nvPr>
        </p:nvSpPr>
        <p:spPr>
          <a:xfrm>
            <a:off x="1167493" y="2005689"/>
            <a:ext cx="4663440" cy="5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92"/>
          <p:cNvSpPr txBox="1">
            <a:spLocks noGrp="1"/>
          </p:cNvSpPr>
          <p:nvPr>
            <p:ph type="body" idx="4"/>
          </p:nvPr>
        </p:nvSpPr>
        <p:spPr>
          <a:xfrm>
            <a:off x="6283235" y="2005689"/>
            <a:ext cx="4663440" cy="5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itle and Content">
  <p:cSld name="3 Title and Content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3"/>
          <p:cNvSpPr txBox="1"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93"/>
          <p:cNvSpPr txBox="1">
            <a:spLocks noGrp="1"/>
          </p:cNvSpPr>
          <p:nvPr>
            <p:ph type="body" idx="1"/>
          </p:nvPr>
        </p:nvSpPr>
        <p:spPr>
          <a:xfrm>
            <a:off x="1167491" y="2526318"/>
            <a:ext cx="3218688" cy="282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93"/>
          <p:cNvSpPr/>
          <p:nvPr/>
        </p:nvSpPr>
        <p:spPr>
          <a:xfrm rot="5400000">
            <a:off x="8580896" y="0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93"/>
          <p:cNvSpPr/>
          <p:nvPr/>
        </p:nvSpPr>
        <p:spPr>
          <a:xfrm>
            <a:off x="-2364" y="3246896"/>
            <a:ext cx="3611104" cy="3611104"/>
          </a:xfrm>
          <a:custGeom>
            <a:avLst/>
            <a:gdLst/>
            <a:ahLst/>
            <a:cxnLst/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93"/>
          <p:cNvSpPr/>
          <p:nvPr/>
        </p:nvSpPr>
        <p:spPr>
          <a:xfrm rot="5400000" flipH="1">
            <a:off x="11258144" y="5924144"/>
            <a:ext cx="933856" cy="933856"/>
          </a:xfrm>
          <a:custGeom>
            <a:avLst/>
            <a:gdLst/>
            <a:ahLst/>
            <a:cxnLst/>
            <a:rect l="l" t="t" r="r" b="b"/>
            <a:pathLst>
              <a:path w="862693" h="862693" extrusionOk="0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7" name="Google Shape;367;p93"/>
          <p:cNvGrpSpPr/>
          <p:nvPr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368" name="Google Shape;368;p93"/>
            <p:cNvSpPr/>
            <p:nvPr/>
          </p:nvSpPr>
          <p:spPr>
            <a:xfrm rot="-5400000">
              <a:off x="8223822" y="5333433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93"/>
            <p:cNvSpPr/>
            <p:nvPr/>
          </p:nvSpPr>
          <p:spPr>
            <a:xfrm rot="5400000" flipH="1">
              <a:off x="7056329" y="5333433"/>
              <a:ext cx="1881641" cy="1167493"/>
            </a:xfrm>
            <a:custGeom>
              <a:avLst/>
              <a:gdLst/>
              <a:ahLst/>
              <a:cxnLst/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93"/>
          <p:cNvSpPr txBox="1">
            <a:spLocks noGrp="1"/>
          </p:cNvSpPr>
          <p:nvPr>
            <p:ph type="body" idx="2"/>
          </p:nvPr>
        </p:nvSpPr>
        <p:spPr>
          <a:xfrm>
            <a:off x="4683787" y="2526318"/>
            <a:ext cx="3173279" cy="282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93"/>
          <p:cNvSpPr txBox="1">
            <a:spLocks noGrp="1"/>
          </p:cNvSpPr>
          <p:nvPr>
            <p:ph type="body" idx="3"/>
          </p:nvPr>
        </p:nvSpPr>
        <p:spPr>
          <a:xfrm>
            <a:off x="1167493" y="2003804"/>
            <a:ext cx="3173278" cy="5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93"/>
          <p:cNvSpPr txBox="1">
            <a:spLocks noGrp="1"/>
          </p:cNvSpPr>
          <p:nvPr>
            <p:ph type="body" idx="4"/>
          </p:nvPr>
        </p:nvSpPr>
        <p:spPr>
          <a:xfrm>
            <a:off x="4683788" y="2003804"/>
            <a:ext cx="3173278" cy="5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93"/>
          <p:cNvSpPr txBox="1">
            <a:spLocks noGrp="1"/>
          </p:cNvSpPr>
          <p:nvPr>
            <p:ph type="body" idx="5"/>
          </p:nvPr>
        </p:nvSpPr>
        <p:spPr>
          <a:xfrm>
            <a:off x="8200082" y="2526318"/>
            <a:ext cx="3173279" cy="282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93"/>
          <p:cNvSpPr txBox="1">
            <a:spLocks noGrp="1"/>
          </p:cNvSpPr>
          <p:nvPr>
            <p:ph type="body" idx="6"/>
          </p:nvPr>
        </p:nvSpPr>
        <p:spPr>
          <a:xfrm>
            <a:off x="8200083" y="2003804"/>
            <a:ext cx="3173278" cy="5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93"/>
          <p:cNvSpPr txBox="1">
            <a:spLocks noGrp="1"/>
          </p:cNvSpPr>
          <p:nvPr>
            <p:ph type="sldNum" idx="12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31"/>
          <p:cNvSpPr txBox="1">
            <a:spLocks noGrp="1"/>
          </p:cNvSpPr>
          <p:nvPr>
            <p:ph type="body" idx="1"/>
          </p:nvPr>
        </p:nvSpPr>
        <p:spPr>
          <a:xfrm>
            <a:off x="1179576" y="1911096"/>
            <a:ext cx="9829800" cy="385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7" name="Google Shape;387;p31"/>
          <p:cNvSpPr/>
          <p:nvPr/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1"/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 extrusionOk="0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7"/>
          <p:cNvSpPr/>
          <p:nvPr/>
        </p:nvSpPr>
        <p:spPr>
          <a:xfrm>
            <a:off x="4000500" y="1087403"/>
            <a:ext cx="8191500" cy="5770597"/>
          </a:xfrm>
          <a:custGeom>
            <a:avLst/>
            <a:gdLst/>
            <a:ahLst/>
            <a:cxnLst/>
            <a:rect l="l" t="t" r="r" b="b"/>
            <a:pathLst>
              <a:path w="8191500" h="5770597" extrusionOk="0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1" name="Google Shape;391;p67"/>
          <p:cNvCxnSpPr/>
          <p:nvPr/>
        </p:nvCxnSpPr>
        <p:spPr>
          <a:xfrm>
            <a:off x="406241" y="183933"/>
            <a:ext cx="0" cy="1597708"/>
          </a:xfrm>
          <a:prstGeom prst="straightConnector1">
            <a:avLst/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92" name="Google Shape;392;p67"/>
          <p:cNvSpPr/>
          <p:nvPr/>
        </p:nvSpPr>
        <p:spPr>
          <a:xfrm>
            <a:off x="5292348" y="1"/>
            <a:ext cx="2279742" cy="1267785"/>
          </a:xfrm>
          <a:custGeom>
            <a:avLst/>
            <a:gdLst/>
            <a:ahLst/>
            <a:cxnLst/>
            <a:rect l="l" t="t" r="r" b="b"/>
            <a:pathLst>
              <a:path w="2279742" h="1267785" extrusionOk="0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67"/>
          <p:cNvSpPr/>
          <p:nvPr/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67"/>
          <p:cNvSpPr/>
          <p:nvPr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67"/>
          <p:cNvSpPr/>
          <p:nvPr/>
        </p:nvSpPr>
        <p:spPr>
          <a:xfrm flipH="1">
            <a:off x="0" y="2949740"/>
            <a:ext cx="1186451" cy="1771650"/>
          </a:xfrm>
          <a:custGeom>
            <a:avLst/>
            <a:gdLst/>
            <a:ahLst/>
            <a:cxnLst/>
            <a:rect l="l" t="t" r="r" b="b"/>
            <a:pathLst>
              <a:path w="1186451" h="1771650" extrusionOk="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67"/>
          <p:cNvSpPr/>
          <p:nvPr/>
        </p:nvSpPr>
        <p:spPr>
          <a:xfrm rot="-5400000">
            <a:off x="1539683" y="4203427"/>
            <a:ext cx="4083433" cy="4083433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67"/>
          <p:cNvSpPr txBox="1"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wentieth Century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67"/>
          <p:cNvSpPr txBox="1"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8"/>
          <p:cNvSpPr/>
          <p:nvPr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68"/>
          <p:cNvSpPr/>
          <p:nvPr/>
        </p:nvSpPr>
        <p:spPr>
          <a:xfrm rot="-1790889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68"/>
          <p:cNvSpPr/>
          <p:nvPr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68"/>
          <p:cNvSpPr txBox="1"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68"/>
          <p:cNvSpPr txBox="1">
            <a:spLocks noGrp="1"/>
          </p:cNvSpPr>
          <p:nvPr>
            <p:ph type="body" idx="1"/>
          </p:nvPr>
        </p:nvSpPr>
        <p:spPr>
          <a:xfrm>
            <a:off x="5788152" y="1527048"/>
            <a:ext cx="5111496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 small pictures">
  <p:cSld name="Title and Content 2 small pictures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9"/>
          <p:cNvSpPr>
            <a:spLocks noGrp="1"/>
          </p:cNvSpPr>
          <p:nvPr>
            <p:ph type="pic" idx="2"/>
          </p:nvPr>
        </p:nvSpPr>
        <p:spPr>
          <a:xfrm>
            <a:off x="7200479" y="1150210"/>
            <a:ext cx="2207046" cy="2204178"/>
          </a:xfrm>
          <a:prstGeom prst="rect">
            <a:avLst/>
          </a:prstGeom>
          <a:noFill/>
          <a:ln>
            <a:noFill/>
          </a:ln>
        </p:spPr>
      </p:sp>
      <p:sp>
        <p:nvSpPr>
          <p:cNvPr id="409" name="Google Shape;409;p69"/>
          <p:cNvSpPr>
            <a:spLocks noGrp="1"/>
          </p:cNvSpPr>
          <p:nvPr>
            <p:ph type="pic" idx="3"/>
          </p:nvPr>
        </p:nvSpPr>
        <p:spPr>
          <a:xfrm>
            <a:off x="8444632" y="2579683"/>
            <a:ext cx="3096807" cy="3096807"/>
          </a:xfrm>
          <a:prstGeom prst="rect">
            <a:avLst/>
          </a:prstGeom>
          <a:noFill/>
          <a:ln>
            <a:noFill/>
          </a:ln>
        </p:spPr>
      </p:sp>
      <p:sp>
        <p:nvSpPr>
          <p:cNvPr id="410" name="Google Shape;410;p69"/>
          <p:cNvSpPr txBox="1"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9"/>
          <p:cNvSpPr txBox="1">
            <a:spLocks noGrp="1"/>
          </p:cNvSpPr>
          <p:nvPr>
            <p:ph type="body" idx="1"/>
          </p:nvPr>
        </p:nvSpPr>
        <p:spPr>
          <a:xfrm>
            <a:off x="539496" y="1825625"/>
            <a:ext cx="5806440" cy="435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4" name="Google Shape;414;p69"/>
          <p:cNvSpPr/>
          <p:nvPr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69"/>
          <p:cNvSpPr/>
          <p:nvPr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0"/>
          <p:cNvSpPr/>
          <p:nvPr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70"/>
          <p:cNvSpPr/>
          <p:nvPr/>
        </p:nvSpPr>
        <p:spPr>
          <a:xfrm rot="-1577571" flipH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00" cap="rnd" cmpd="sng">
            <a:solidFill>
              <a:schemeClr val="accent4">
                <a:alpha val="94901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70"/>
          <p:cNvSpPr/>
          <p:nvPr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70"/>
          <p:cNvSpPr txBox="1"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wentieth Century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70"/>
          <p:cNvSpPr txBox="1"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6" name="Google Shape;426;p71"/>
          <p:cNvSpPr/>
          <p:nvPr/>
        </p:nvSpPr>
        <p:spPr>
          <a:xfrm rot="-54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71"/>
          <p:cNvSpPr/>
          <p:nvPr/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71"/>
          <p:cNvSpPr txBox="1">
            <a:spLocks noGrp="1"/>
          </p:cNvSpPr>
          <p:nvPr>
            <p:ph type="body" idx="1"/>
          </p:nvPr>
        </p:nvSpPr>
        <p:spPr>
          <a:xfrm>
            <a:off x="838200" y="1911096"/>
            <a:ext cx="10515600" cy="385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/>
          <p:nvPr/>
        </p:nvSpPr>
        <p:spPr>
          <a:xfrm>
            <a:off x="1" y="0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FCF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7" name="Google Shape;37;p24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FCF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8" name="Google Shape;38;p24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with picture">
  <p:cSld name="Quote slide with picture">
    <p:bg>
      <p:bgPr>
        <a:solidFill>
          <a:schemeClr val="dk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2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31" name="Google Shape;431;p72"/>
          <p:cNvSpPr txBox="1"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457200" tIns="45700" rIns="457200" bIns="2331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72"/>
          <p:cNvSpPr txBox="1"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7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1" name="Google Shape;441;p73"/>
          <p:cNvSpPr/>
          <p:nvPr/>
        </p:nvSpPr>
        <p:spPr>
          <a:xfrm rot="-54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73"/>
          <p:cNvSpPr/>
          <p:nvPr/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7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6" name="Google Shape;446;p7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p7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8" name="Google Shape;448;p7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9" name="Google Shape;449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1" name="Google Shape;451;p74"/>
          <p:cNvSpPr/>
          <p:nvPr/>
        </p:nvSpPr>
        <p:spPr>
          <a:xfrm rot="-54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74"/>
          <p:cNvSpPr/>
          <p:nvPr/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3 column">
  <p:cSld name="Comparison 3 column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7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6" name="Google Shape;456;p7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32918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7" name="Google Shape;457;p75"/>
          <p:cNvSpPr txBox="1">
            <a:spLocks noGrp="1"/>
          </p:cNvSpPr>
          <p:nvPr>
            <p:ph type="body" idx="3"/>
          </p:nvPr>
        </p:nvSpPr>
        <p:spPr>
          <a:xfrm>
            <a:off x="4453128" y="1681163"/>
            <a:ext cx="32918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8" name="Google Shape;458;p75"/>
          <p:cNvSpPr txBox="1">
            <a:spLocks noGrp="1"/>
          </p:cNvSpPr>
          <p:nvPr>
            <p:ph type="body" idx="4"/>
          </p:nvPr>
        </p:nvSpPr>
        <p:spPr>
          <a:xfrm>
            <a:off x="4453128" y="2505075"/>
            <a:ext cx="32918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9" name="Google Shape;459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1" name="Google Shape;461;p75"/>
          <p:cNvSpPr/>
          <p:nvPr/>
        </p:nvSpPr>
        <p:spPr>
          <a:xfrm rot="-54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75"/>
          <p:cNvSpPr/>
          <p:nvPr/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75"/>
          <p:cNvSpPr txBox="1">
            <a:spLocks noGrp="1"/>
          </p:cNvSpPr>
          <p:nvPr>
            <p:ph type="body" idx="5"/>
          </p:nvPr>
        </p:nvSpPr>
        <p:spPr>
          <a:xfrm>
            <a:off x="8065008" y="1681163"/>
            <a:ext cx="32918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4" name="Google Shape;464;p75"/>
          <p:cNvSpPr txBox="1">
            <a:spLocks noGrp="1"/>
          </p:cNvSpPr>
          <p:nvPr>
            <p:ph type="body" idx="6"/>
          </p:nvPr>
        </p:nvSpPr>
        <p:spPr>
          <a:xfrm>
            <a:off x="8065008" y="2505075"/>
            <a:ext cx="32918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2 medium pictures">
  <p:cSld name="Title and Content with 2 medium pictures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6"/>
          <p:cNvSpPr>
            <a:spLocks noGrp="1"/>
          </p:cNvSpPr>
          <p:nvPr>
            <p:ph type="pic" idx="2"/>
          </p:nvPr>
        </p:nvSpPr>
        <p:spPr>
          <a:xfrm>
            <a:off x="7901259" y="2727729"/>
            <a:ext cx="4290740" cy="4130271"/>
          </a:xfrm>
          <a:prstGeom prst="rect">
            <a:avLst/>
          </a:prstGeom>
          <a:noFill/>
          <a:ln>
            <a:noFill/>
          </a:ln>
        </p:spPr>
      </p:sp>
      <p:sp>
        <p:nvSpPr>
          <p:cNvPr id="467" name="Google Shape;467;p76"/>
          <p:cNvSpPr>
            <a:spLocks noGrp="1"/>
          </p:cNvSpPr>
          <p:nvPr>
            <p:ph type="pic" idx="3"/>
          </p:nvPr>
        </p:nvSpPr>
        <p:spPr>
          <a:xfrm>
            <a:off x="6261609" y="0"/>
            <a:ext cx="3519311" cy="3007909"/>
          </a:xfrm>
          <a:prstGeom prst="rect">
            <a:avLst/>
          </a:prstGeom>
          <a:noFill/>
          <a:ln>
            <a:noFill/>
          </a:ln>
        </p:spPr>
      </p:sp>
      <p:sp>
        <p:nvSpPr>
          <p:cNvPr id="468" name="Google Shape;468;p76"/>
          <p:cNvSpPr/>
          <p:nvPr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76"/>
          <p:cNvSpPr/>
          <p:nvPr/>
        </p:nvSpPr>
        <p:spPr>
          <a:xfrm rot="-6040930" flipH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76"/>
          <p:cNvSpPr txBox="1"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3" name="Google Shape;473;p76"/>
          <p:cNvSpPr txBox="1">
            <a:spLocks noGrp="1"/>
          </p:cNvSpPr>
          <p:nvPr>
            <p:ph type="body" idx="1"/>
          </p:nvPr>
        </p:nvSpPr>
        <p:spPr>
          <a:xfrm>
            <a:off x="841248" y="1828800"/>
            <a:ext cx="5093208" cy="435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Closing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7"/>
          <p:cNvSpPr/>
          <p:nvPr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77"/>
          <p:cNvSpPr/>
          <p:nvPr/>
        </p:nvSpPr>
        <p:spPr>
          <a:xfrm flipH="1">
            <a:off x="530529" y="0"/>
            <a:ext cx="1155142" cy="591009"/>
          </a:xfrm>
          <a:custGeom>
            <a:avLst/>
            <a:gdLst/>
            <a:ahLst/>
            <a:cxnLst/>
            <a:rect l="l" t="t" r="r" b="b"/>
            <a:pathLst>
              <a:path w="1155142" h="591009" extrusionOk="0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77"/>
          <p:cNvSpPr/>
          <p:nvPr/>
        </p:nvSpPr>
        <p:spPr>
          <a:xfrm flipH="1">
            <a:off x="3961511" y="-1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77"/>
          <p:cNvSpPr/>
          <p:nvPr/>
        </p:nvSpPr>
        <p:spPr>
          <a:xfrm flipH="1">
            <a:off x="0" y="2936831"/>
            <a:ext cx="159741" cy="552996"/>
          </a:xfrm>
          <a:custGeom>
            <a:avLst/>
            <a:gdLst/>
            <a:ahLst/>
            <a:cxnLst/>
            <a:rect l="l" t="t" r="r" b="b"/>
            <a:pathLst>
              <a:path w="159741" h="552996" extrusionOk="0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77"/>
          <p:cNvSpPr/>
          <p:nvPr/>
        </p:nvSpPr>
        <p:spPr>
          <a:xfrm flipH="1">
            <a:off x="0" y="5835649"/>
            <a:ext cx="1548180" cy="1022351"/>
          </a:xfrm>
          <a:custGeom>
            <a:avLst/>
            <a:gdLst/>
            <a:ahLst/>
            <a:cxnLst/>
            <a:rect l="l" t="t" r="r" b="b"/>
            <a:pathLst>
              <a:path w="1548180" h="1022351" extrusionOk="0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77"/>
          <p:cNvSpPr/>
          <p:nvPr/>
        </p:nvSpPr>
        <p:spPr>
          <a:xfrm flipH="1">
            <a:off x="340505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 extrusionOk="0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77"/>
          <p:cNvSpPr/>
          <p:nvPr/>
        </p:nvSpPr>
        <p:spPr>
          <a:xfrm flipH="1">
            <a:off x="4132972" y="6258755"/>
            <a:ext cx="1565940" cy="599245"/>
          </a:xfrm>
          <a:custGeom>
            <a:avLst/>
            <a:gdLst/>
            <a:ahLst/>
            <a:cxnLst/>
            <a:rect l="l" t="t" r="r" b="b"/>
            <a:pathLst>
              <a:path w="1565940" h="599245" extrusionOk="0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77"/>
          <p:cNvSpPr txBox="1"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77"/>
          <p:cNvSpPr txBox="1">
            <a:spLocks noGrp="1"/>
          </p:cNvSpPr>
          <p:nvPr>
            <p:ph type="ftr" idx="11"/>
          </p:nvPr>
        </p:nvSpPr>
        <p:spPr>
          <a:xfrm>
            <a:off x="60990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77"/>
          <p:cNvSpPr txBox="1">
            <a:spLocks noGrp="1"/>
          </p:cNvSpPr>
          <p:nvPr>
            <p:ph type="sldNum" idx="12"/>
          </p:nvPr>
        </p:nvSpPr>
        <p:spPr>
          <a:xfrm>
            <a:off x="10506456" y="6356350"/>
            <a:ext cx="8503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5" name="Google Shape;485;p77"/>
          <p:cNvSpPr txBox="1">
            <a:spLocks noGrp="1"/>
          </p:cNvSpPr>
          <p:nvPr>
            <p:ph type="body" idx="1"/>
          </p:nvPr>
        </p:nvSpPr>
        <p:spPr>
          <a:xfrm>
            <a:off x="6665976" y="2551176"/>
            <a:ext cx="4709160" cy="175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9" name="Google Shape;489;p78"/>
          <p:cNvSpPr/>
          <p:nvPr/>
        </p:nvSpPr>
        <p:spPr>
          <a:xfrm rot="-54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78"/>
          <p:cNvSpPr/>
          <p:nvPr/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4" name="Google Shape;494;p79"/>
          <p:cNvSpPr/>
          <p:nvPr/>
        </p:nvSpPr>
        <p:spPr>
          <a:xfrm rot="-54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79"/>
          <p:cNvSpPr/>
          <p:nvPr/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8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0" name="Google Shape;500;p8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1" name="Google Shape;501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3" name="Google Shape;503;p80"/>
          <p:cNvSpPr/>
          <p:nvPr/>
        </p:nvSpPr>
        <p:spPr>
          <a:xfrm rot="-54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80"/>
          <p:cNvSpPr/>
          <p:nvPr/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8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08" name="Google Shape;508;p8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9" name="Google Shape;50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1" name="Google Shape;511;p81"/>
          <p:cNvSpPr/>
          <p:nvPr/>
        </p:nvSpPr>
        <p:spPr>
          <a:xfrm rot="-54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81"/>
          <p:cNvSpPr/>
          <p:nvPr/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>
  <p:cSld name="Title and Tab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/>
          <p:nvPr/>
        </p:nvSpPr>
        <p:spPr>
          <a:xfrm>
            <a:off x="9866106" y="0"/>
            <a:ext cx="2325894" cy="2180854"/>
          </a:xfrm>
          <a:custGeom>
            <a:avLst/>
            <a:gdLst/>
            <a:ahLst/>
            <a:cxnLst/>
            <a:rect l="l" t="t" r="r" b="b"/>
            <a:pathLst>
              <a:path w="2325894" h="2180854" extrusionOk="0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755904" y="2825496"/>
            <a:ext cx="10680192" cy="283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 type="obj">
  <p:cSld name="OBJECT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4"/>
          <p:cNvSpPr/>
          <p:nvPr/>
        </p:nvSpPr>
        <p:spPr>
          <a:xfrm>
            <a:off x="0" y="3427338"/>
            <a:ext cx="3430200" cy="3430665"/>
          </a:xfrm>
          <a:custGeom>
            <a:avLst/>
            <a:gdLst/>
            <a:ahLst/>
            <a:cxnLst/>
            <a:rect l="l" t="t" r="r" b="b"/>
            <a:pathLst>
              <a:path w="3430200" h="3430665" extrusionOk="0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20" name="Google Shape;520;p34"/>
          <p:cNvSpPr/>
          <p:nvPr/>
        </p:nvSpPr>
        <p:spPr>
          <a:xfrm>
            <a:off x="0" y="3427338"/>
            <a:ext cx="3430200" cy="3430665"/>
          </a:xfrm>
          <a:custGeom>
            <a:avLst/>
            <a:gdLst/>
            <a:ahLst/>
            <a:cxnLst/>
            <a:rect l="l" t="t" r="r" b="b"/>
            <a:pathLst>
              <a:path w="3430200" h="3430665" extrusionOk="0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21" name="Google Shape;521;p34"/>
          <p:cNvSpPr/>
          <p:nvPr/>
        </p:nvSpPr>
        <p:spPr>
          <a:xfrm>
            <a:off x="2" y="1"/>
            <a:ext cx="3423785" cy="3437345"/>
          </a:xfrm>
          <a:custGeom>
            <a:avLst/>
            <a:gdLst/>
            <a:ahLst/>
            <a:cxnLst/>
            <a:rect l="l" t="t" r="r" b="b"/>
            <a:pathLst>
              <a:path w="3423785" h="3437345" extrusionOk="0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22" name="Google Shape;522;p34"/>
          <p:cNvSpPr txBox="1">
            <a:spLocks noGrp="1"/>
          </p:cNvSpPr>
          <p:nvPr>
            <p:ph type="title"/>
          </p:nvPr>
        </p:nvSpPr>
        <p:spPr>
          <a:xfrm>
            <a:off x="4224528" y="2276856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34"/>
          <p:cNvSpPr txBox="1">
            <a:spLocks noGrp="1"/>
          </p:cNvSpPr>
          <p:nvPr>
            <p:ph type="body" idx="1"/>
          </p:nvPr>
        </p:nvSpPr>
        <p:spPr>
          <a:xfrm>
            <a:off x="4224528" y="3222752"/>
            <a:ext cx="6766560" cy="270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2pPr>
            <a:lvl3pPr marL="1371600" lvl="2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3pPr>
            <a:lvl4pPr marL="1828800" lvl="3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4pPr>
            <a:lvl5pPr marL="2286000" lvl="4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4" name="Google Shape;524;p34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5" name="Google Shape;525;p34"/>
          <p:cNvSpPr/>
          <p:nvPr/>
        </p:nvSpPr>
        <p:spPr>
          <a:xfrm>
            <a:off x="2" y="871"/>
            <a:ext cx="3423785" cy="3436477"/>
          </a:xfrm>
          <a:custGeom>
            <a:avLst/>
            <a:gdLst/>
            <a:ahLst/>
            <a:cxnLst/>
            <a:rect l="l" t="t" r="r" b="b"/>
            <a:pathLst>
              <a:path w="3423785" h="3436477" extrusionOk="0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 type="title">
  <p:cSld name="TITLE">
    <p:bg>
      <p:bgPr>
        <a:solidFill>
          <a:schemeClr val="accent6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5"/>
          <p:cNvSpPr/>
          <p:nvPr/>
        </p:nvSpPr>
        <p:spPr>
          <a:xfrm>
            <a:off x="0" y="0"/>
            <a:ext cx="8948739" cy="6858000"/>
          </a:xfrm>
          <a:custGeom>
            <a:avLst/>
            <a:gdLst/>
            <a:ahLst/>
            <a:cxnLst/>
            <a:rect l="l" t="t" r="r" b="b"/>
            <a:pathLst>
              <a:path w="8948738" h="6858000" extrusionOk="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28" name="Google Shape;528;p35" descr="preencoded.png"/>
          <p:cNvSpPr/>
          <p:nvPr/>
        </p:nvSpPr>
        <p:spPr>
          <a:xfrm>
            <a:off x="7538626" y="13144"/>
            <a:ext cx="4653375" cy="6831717"/>
          </a:xfrm>
          <a:custGeom>
            <a:avLst/>
            <a:gdLst/>
            <a:ahLst/>
            <a:cxnLst/>
            <a:rect l="l" t="t" r="r" b="b"/>
            <a:pathLst>
              <a:path w="4653374" h="6831717" extrusionOk="0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529" name="Google Shape;529;p3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7235" y="-25041"/>
            <a:ext cx="3432191" cy="343219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5"/>
          <p:cNvSpPr txBox="1"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>
            <a:lvl1pPr lvl="0" algn="l">
              <a:lnSpc>
                <a:spcPct val="110787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35"/>
          <p:cNvSpPr txBox="1"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8" descr="preencoded.png"/>
          <p:cNvSpPr/>
          <p:nvPr/>
        </p:nvSpPr>
        <p:spPr>
          <a:xfrm>
            <a:off x="1" y="0"/>
            <a:ext cx="5295900" cy="6877050"/>
          </a:xfrm>
          <a:custGeom>
            <a:avLst/>
            <a:gdLst/>
            <a:ahLst/>
            <a:cxnLst/>
            <a:rect l="l" t="t" r="r" b="b"/>
            <a:pathLst>
              <a:path w="5295900" h="6877050" extrusionOk="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34" name="Google Shape;534;p48"/>
          <p:cNvSpPr/>
          <p:nvPr/>
        </p:nvSpPr>
        <p:spPr>
          <a:xfrm>
            <a:off x="1600202" y="1153228"/>
            <a:ext cx="9191625" cy="5704772"/>
          </a:xfrm>
          <a:custGeom>
            <a:avLst/>
            <a:gdLst/>
            <a:ahLst/>
            <a:cxnLst/>
            <a:rect l="l" t="t" r="r" b="b"/>
            <a:pathLst>
              <a:path w="9191625" h="5704772" extrusionOk="0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35" name="Google Shape;535;p48"/>
          <p:cNvSpPr/>
          <p:nvPr/>
        </p:nvSpPr>
        <p:spPr>
          <a:xfrm>
            <a:off x="2795589" y="0"/>
            <a:ext cx="6803143" cy="5396474"/>
          </a:xfrm>
          <a:custGeom>
            <a:avLst/>
            <a:gdLst/>
            <a:ahLst/>
            <a:cxnLst/>
            <a:rect l="l" t="t" r="r" b="b"/>
            <a:pathLst>
              <a:path w="6803142" h="5396474" extrusionOk="0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36" name="Google Shape;536;p48"/>
          <p:cNvSpPr txBox="1"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ctr">
              <a:lnSpc>
                <a:spcPct val="110787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48"/>
          <p:cNvSpPr txBox="1"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49"/>
          <p:cNvGrpSpPr/>
          <p:nvPr/>
        </p:nvGrpSpPr>
        <p:grpSpPr>
          <a:xfrm>
            <a:off x="6452305" y="3405021"/>
            <a:ext cx="5739697" cy="3467971"/>
            <a:chOff x="5009037" y="2525712"/>
            <a:chExt cx="7170193" cy="4332288"/>
          </a:xfrm>
        </p:grpSpPr>
        <p:sp>
          <p:nvSpPr>
            <p:cNvPr id="540" name="Google Shape;540;p49"/>
            <p:cNvSpPr/>
            <p:nvPr/>
          </p:nvSpPr>
          <p:spPr>
            <a:xfrm>
              <a:off x="5009037" y="2525712"/>
              <a:ext cx="3601721" cy="4332288"/>
            </a:xfrm>
            <a:custGeom>
              <a:avLst/>
              <a:gdLst/>
              <a:ahLst/>
              <a:cxnLst/>
              <a:rect l="l" t="t" r="r" b="b"/>
              <a:pathLst>
                <a:path w="1198" h="1441" extrusionOk="0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541" name="Google Shape;541;p49"/>
            <p:cNvSpPr/>
            <p:nvPr/>
          </p:nvSpPr>
          <p:spPr>
            <a:xfrm>
              <a:off x="8589536" y="2525712"/>
              <a:ext cx="3589694" cy="4332288"/>
            </a:xfrm>
            <a:custGeom>
              <a:avLst/>
              <a:gdLst/>
              <a:ahLst/>
              <a:cxnLst/>
              <a:rect l="l" t="t" r="r" b="b"/>
              <a:pathLst>
                <a:path w="1194" h="1441" extrusionOk="0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542" name="Google Shape;542;p49"/>
          <p:cNvGrpSpPr/>
          <p:nvPr/>
        </p:nvGrpSpPr>
        <p:grpSpPr>
          <a:xfrm rot="10800000">
            <a:off x="6465612" y="2"/>
            <a:ext cx="5739697" cy="3467971"/>
            <a:chOff x="5183405" y="2678112"/>
            <a:chExt cx="7170193" cy="4332288"/>
          </a:xfrm>
        </p:grpSpPr>
        <p:sp>
          <p:nvSpPr>
            <p:cNvPr id="543" name="Google Shape;543;p49"/>
            <p:cNvSpPr/>
            <p:nvPr/>
          </p:nvSpPr>
          <p:spPr>
            <a:xfrm>
              <a:off x="5183405" y="2678112"/>
              <a:ext cx="3601721" cy="4332288"/>
            </a:xfrm>
            <a:custGeom>
              <a:avLst/>
              <a:gdLst/>
              <a:ahLst/>
              <a:cxnLst/>
              <a:rect l="l" t="t" r="r" b="b"/>
              <a:pathLst>
                <a:path w="1198" h="1441" extrusionOk="0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544" name="Google Shape;544;p49"/>
            <p:cNvSpPr/>
            <p:nvPr/>
          </p:nvSpPr>
          <p:spPr>
            <a:xfrm>
              <a:off x="8763903" y="2678112"/>
              <a:ext cx="3589695" cy="4332288"/>
            </a:xfrm>
            <a:custGeom>
              <a:avLst/>
              <a:gdLst/>
              <a:ahLst/>
              <a:cxnLst/>
              <a:rect l="l" t="t" r="r" b="b"/>
              <a:pathLst>
                <a:path w="1194" h="1441" extrusionOk="0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545" name="Google Shape;545;p49" descr="preencoded.png"/>
          <p:cNvSpPr/>
          <p:nvPr/>
        </p:nvSpPr>
        <p:spPr>
          <a:xfrm>
            <a:off x="7642519" y="4577660"/>
            <a:ext cx="775021" cy="775021"/>
          </a:xfrm>
          <a:custGeom>
            <a:avLst/>
            <a:gdLst/>
            <a:ahLst/>
            <a:cxnLst/>
            <a:rect l="l" t="t" r="r" b="b"/>
            <a:pathLst>
              <a:path w="775021" h="775021" extrusionOk="0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46" name="Google Shape;546;p49"/>
          <p:cNvSpPr txBox="1"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49"/>
          <p:cNvSpPr txBox="1">
            <a:spLocks noGrp="1"/>
          </p:cNvSpPr>
          <p:nvPr>
            <p:ph type="body" idx="1"/>
          </p:nvPr>
        </p:nvSpPr>
        <p:spPr>
          <a:xfrm>
            <a:off x="1499616" y="2770632"/>
            <a:ext cx="5693664" cy="312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1pPr>
            <a:lvl2pPr marL="914400" lvl="1" indent="-3238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marL="1371600" lvl="2" indent="-31432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Char char="•"/>
              <a:defRPr sz="135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0"/>
          <p:cNvSpPr/>
          <p:nvPr/>
        </p:nvSpPr>
        <p:spPr>
          <a:xfrm>
            <a:off x="2062836" y="686475"/>
            <a:ext cx="7774629" cy="6193018"/>
          </a:xfrm>
          <a:custGeom>
            <a:avLst/>
            <a:gdLst/>
            <a:ahLst/>
            <a:cxnLst/>
            <a:rect l="l" t="t" r="r" b="b"/>
            <a:pathLst>
              <a:path w="7774629" h="6193018" extrusionOk="0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rgbClr val="F8E4CF">
              <a:alpha val="9882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0" name="Google Shape;550;p50"/>
          <p:cNvSpPr/>
          <p:nvPr/>
        </p:nvSpPr>
        <p:spPr>
          <a:xfrm>
            <a:off x="7610253" y="1"/>
            <a:ext cx="2273668" cy="3147998"/>
          </a:xfrm>
          <a:custGeom>
            <a:avLst/>
            <a:gdLst/>
            <a:ahLst/>
            <a:cxnLst/>
            <a:rect l="l" t="t" r="r" b="b"/>
            <a:pathLst>
              <a:path w="2273668" h="3147998" extrusionOk="0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1" name="Google Shape;551;p50"/>
          <p:cNvSpPr/>
          <p:nvPr/>
        </p:nvSpPr>
        <p:spPr>
          <a:xfrm>
            <a:off x="9883919" y="4"/>
            <a:ext cx="2254928" cy="3141557"/>
          </a:xfrm>
          <a:custGeom>
            <a:avLst/>
            <a:gdLst/>
            <a:ahLst/>
            <a:cxnLst/>
            <a:rect l="l" t="t" r="r" b="b"/>
            <a:pathLst>
              <a:path w="2254928" h="3141557" extrusionOk="0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2" name="Google Shape;552;p50"/>
          <p:cNvSpPr/>
          <p:nvPr/>
        </p:nvSpPr>
        <p:spPr>
          <a:xfrm>
            <a:off x="8395731" y="4"/>
            <a:ext cx="2959203" cy="2352793"/>
          </a:xfrm>
          <a:custGeom>
            <a:avLst/>
            <a:gdLst/>
            <a:ahLst/>
            <a:cxnLst/>
            <a:rect l="l" t="t" r="r" b="b"/>
            <a:pathLst>
              <a:path w="2959203" h="2352793" extrusionOk="0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3" name="Google Shape;553;p50"/>
          <p:cNvSpPr/>
          <p:nvPr/>
        </p:nvSpPr>
        <p:spPr>
          <a:xfrm>
            <a:off x="1390855" y="3130664"/>
            <a:ext cx="3106248" cy="3748831"/>
          </a:xfrm>
          <a:custGeom>
            <a:avLst/>
            <a:gdLst/>
            <a:ahLst/>
            <a:cxnLst/>
            <a:rect l="l" t="t" r="r" b="b"/>
            <a:pathLst>
              <a:path w="3106248" h="3748831" extrusionOk="0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8823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4" name="Google Shape;554;p50"/>
          <p:cNvSpPr/>
          <p:nvPr/>
        </p:nvSpPr>
        <p:spPr>
          <a:xfrm>
            <a:off x="0" y="3130661"/>
            <a:ext cx="1400640" cy="3748832"/>
          </a:xfrm>
          <a:custGeom>
            <a:avLst/>
            <a:gdLst/>
            <a:ahLst/>
            <a:cxnLst/>
            <a:rect l="l" t="t" r="r" b="b"/>
            <a:pathLst>
              <a:path w="1400640" h="3748832" extrusionOk="0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5" name="Google Shape;555;p50"/>
          <p:cNvSpPr txBox="1"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50"/>
          <p:cNvSpPr txBox="1"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">
  <p:cSld name="Title and Chart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1"/>
          <p:cNvSpPr/>
          <p:nvPr/>
        </p:nvSpPr>
        <p:spPr>
          <a:xfrm>
            <a:off x="1" y="0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BAF0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9" name="Google Shape;559;p51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51"/>
          <p:cNvSpPr txBox="1">
            <a:spLocks noGrp="1"/>
          </p:cNvSpPr>
          <p:nvPr>
            <p:ph type="body" idx="1"/>
          </p:nvPr>
        </p:nvSpPr>
        <p:spPr>
          <a:xfrm>
            <a:off x="539496" y="2103120"/>
            <a:ext cx="11119104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Char char="•"/>
              <a:defRPr sz="1350"/>
            </a:lvl1pPr>
            <a:lvl2pPr marL="914400" lvl="1" indent="-30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2pPr>
            <a:lvl3pPr marL="1371600" lvl="2" indent="-2952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50"/>
              <a:buChar char="•"/>
              <a:defRPr sz="1050"/>
            </a:lvl3pPr>
            <a:lvl4pPr marL="1828800" lvl="3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1" name="Google Shape;561;p51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51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>
  <p:cSld name="Title and Table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2"/>
          <p:cNvSpPr/>
          <p:nvPr/>
        </p:nvSpPr>
        <p:spPr>
          <a:xfrm>
            <a:off x="9866106" y="0"/>
            <a:ext cx="2325895" cy="2180854"/>
          </a:xfrm>
          <a:custGeom>
            <a:avLst/>
            <a:gdLst/>
            <a:ahLst/>
            <a:cxnLst/>
            <a:rect l="l" t="t" r="r" b="b"/>
            <a:pathLst>
              <a:path w="2325894" h="2180854" extrusionOk="0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65" name="Google Shape;565;p52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52"/>
          <p:cNvSpPr txBox="1">
            <a:spLocks noGrp="1"/>
          </p:cNvSpPr>
          <p:nvPr>
            <p:ph type="body" idx="1"/>
          </p:nvPr>
        </p:nvSpPr>
        <p:spPr>
          <a:xfrm>
            <a:off x="755904" y="2825496"/>
            <a:ext cx="10680192" cy="283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Char char="•"/>
              <a:defRPr sz="1350"/>
            </a:lvl1pPr>
            <a:lvl2pPr marL="914400" lvl="1" indent="-30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2pPr>
            <a:lvl3pPr marL="1371600" lvl="2" indent="-2952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50"/>
              <a:buChar char="•"/>
              <a:defRPr sz="1050"/>
            </a:lvl3pPr>
            <a:lvl4pPr marL="1828800" lvl="3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7" name="Google Shape;567;p52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3"/>
          <p:cNvSpPr txBox="1"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75"/>
              <a:buFont typeface="Arial"/>
              <a:buNone/>
              <a:defRPr sz="2475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53"/>
          <p:cNvSpPr txBox="1">
            <a:spLocks noGrp="1"/>
          </p:cNvSpPr>
          <p:nvPr>
            <p:ph type="body" idx="1"/>
          </p:nvPr>
        </p:nvSpPr>
        <p:spPr>
          <a:xfrm>
            <a:off x="3611880" y="1984248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548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7500"/>
              <a:buNone/>
              <a:defRPr sz="7500" b="1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" name="Google Shape;571;p53"/>
          <p:cNvSpPr txBox="1">
            <a:spLocks noGrp="1"/>
          </p:cNvSpPr>
          <p:nvPr>
            <p:ph type="body" idx="2"/>
          </p:nvPr>
        </p:nvSpPr>
        <p:spPr>
          <a:xfrm>
            <a:off x="4389121" y="4308477"/>
            <a:ext cx="3932239" cy="58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2" name="Google Shape;572;p53"/>
          <p:cNvSpPr txBox="1">
            <a:spLocks noGrp="1"/>
          </p:cNvSpPr>
          <p:nvPr>
            <p:ph type="body" idx="3"/>
          </p:nvPr>
        </p:nvSpPr>
        <p:spPr>
          <a:xfrm>
            <a:off x="9500616" y="3209544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548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7500"/>
              <a:buNone/>
              <a:defRPr sz="7500" b="1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3" name="Google Shape;573;p53" descr="preencoded.png"/>
          <p:cNvSpPr/>
          <p:nvPr/>
        </p:nvSpPr>
        <p:spPr>
          <a:xfrm>
            <a:off x="-7117" y="0"/>
            <a:ext cx="2550985" cy="6858000"/>
          </a:xfrm>
          <a:custGeom>
            <a:avLst/>
            <a:gdLst/>
            <a:ahLst/>
            <a:cxnLst/>
            <a:rect l="l" t="t" r="r" b="b"/>
            <a:pathLst>
              <a:path w="2550985" h="6858000" extrusionOk="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74" name="Google Shape;574;p53"/>
          <p:cNvSpPr/>
          <p:nvPr/>
        </p:nvSpPr>
        <p:spPr>
          <a:xfrm>
            <a:off x="-9414" y="0"/>
            <a:ext cx="2548591" cy="2555628"/>
          </a:xfrm>
          <a:custGeom>
            <a:avLst/>
            <a:gdLst/>
            <a:ahLst/>
            <a:cxnLst/>
            <a:rect l="l" t="t" r="r" b="b"/>
            <a:pathLst>
              <a:path w="2548591" h="2555628" extrusionOk="0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75" name="Google Shape;575;p53" descr="preencoded.png"/>
          <p:cNvSpPr/>
          <p:nvPr/>
        </p:nvSpPr>
        <p:spPr>
          <a:xfrm>
            <a:off x="2543869" y="0"/>
            <a:ext cx="2560340" cy="2560340"/>
          </a:xfrm>
          <a:custGeom>
            <a:avLst/>
            <a:gdLst/>
            <a:ahLst/>
            <a:cxnLst/>
            <a:rect l="l" t="t" r="r" b="b"/>
            <a:pathLst>
              <a:path w="2560340" h="2560340" extrusionOk="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76" name="Google Shape;576;p53"/>
          <p:cNvSpPr/>
          <p:nvPr/>
        </p:nvSpPr>
        <p:spPr>
          <a:xfrm flipH="1">
            <a:off x="2535251" y="4308468"/>
            <a:ext cx="2550984" cy="2560441"/>
          </a:xfrm>
          <a:custGeom>
            <a:avLst/>
            <a:gdLst/>
            <a:ahLst/>
            <a:cxnLst/>
            <a:rect l="l" t="t" r="r" b="b"/>
            <a:pathLst>
              <a:path w="1079" h="1083" extrusionOk="0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77" name="Google Shape;577;p53"/>
          <p:cNvSpPr/>
          <p:nvPr/>
        </p:nvSpPr>
        <p:spPr>
          <a:xfrm flipH="1">
            <a:off x="-10617" y="4308468"/>
            <a:ext cx="2550984" cy="2560441"/>
          </a:xfrm>
          <a:custGeom>
            <a:avLst/>
            <a:gdLst/>
            <a:ahLst/>
            <a:cxnLst/>
            <a:rect l="l" t="t" r="r" b="b"/>
            <a:pathLst>
              <a:path w="1079" h="1083" extrusionOk="0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78" name="Google Shape;578;p53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x4">
  <p:cSld name="Team x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4"/>
          <p:cNvSpPr/>
          <p:nvPr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8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81" name="Google Shape;581;p54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54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3" name="Google Shape;583;p54"/>
          <p:cNvSpPr>
            <a:spLocks noGrp="1"/>
          </p:cNvSpPr>
          <p:nvPr>
            <p:ph type="pic" idx="2"/>
          </p:nvPr>
        </p:nvSpPr>
        <p:spPr>
          <a:xfrm>
            <a:off x="758905" y="2392023"/>
            <a:ext cx="2596896" cy="2596896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584" name="Google Shape;584;p54"/>
          <p:cNvSpPr txBox="1">
            <a:spLocks noGrp="1"/>
          </p:cNvSpPr>
          <p:nvPr>
            <p:ph type="body" idx="1"/>
          </p:nvPr>
        </p:nvSpPr>
        <p:spPr>
          <a:xfrm>
            <a:off x="758906" y="4989515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p54"/>
          <p:cNvSpPr txBox="1">
            <a:spLocks noGrp="1"/>
          </p:cNvSpPr>
          <p:nvPr>
            <p:ph type="body" idx="3"/>
          </p:nvPr>
        </p:nvSpPr>
        <p:spPr>
          <a:xfrm>
            <a:off x="916885" y="559975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54"/>
          <p:cNvSpPr>
            <a:spLocks noGrp="1"/>
          </p:cNvSpPr>
          <p:nvPr>
            <p:ph type="pic" idx="4"/>
          </p:nvPr>
        </p:nvSpPr>
        <p:spPr>
          <a:xfrm>
            <a:off x="3517361" y="2392619"/>
            <a:ext cx="2596896" cy="2596896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587" name="Google Shape;587;p54"/>
          <p:cNvSpPr txBox="1">
            <a:spLocks noGrp="1"/>
          </p:cNvSpPr>
          <p:nvPr>
            <p:ph type="body" idx="5"/>
          </p:nvPr>
        </p:nvSpPr>
        <p:spPr>
          <a:xfrm>
            <a:off x="3516749" y="4990111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8" name="Google Shape;588;p54"/>
          <p:cNvSpPr txBox="1">
            <a:spLocks noGrp="1"/>
          </p:cNvSpPr>
          <p:nvPr>
            <p:ph type="body" idx="6"/>
          </p:nvPr>
        </p:nvSpPr>
        <p:spPr>
          <a:xfrm>
            <a:off x="3674073" y="5600353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9" name="Google Shape;589;p54"/>
          <p:cNvSpPr>
            <a:spLocks noGrp="1"/>
          </p:cNvSpPr>
          <p:nvPr>
            <p:ph type="pic" idx="7"/>
          </p:nvPr>
        </p:nvSpPr>
        <p:spPr>
          <a:xfrm>
            <a:off x="6275817" y="2393215"/>
            <a:ext cx="2596896" cy="2596896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590" name="Google Shape;590;p54"/>
          <p:cNvSpPr txBox="1">
            <a:spLocks noGrp="1"/>
          </p:cNvSpPr>
          <p:nvPr>
            <p:ph type="body" idx="8"/>
          </p:nvPr>
        </p:nvSpPr>
        <p:spPr>
          <a:xfrm>
            <a:off x="6274590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54"/>
          <p:cNvSpPr txBox="1">
            <a:spLocks noGrp="1"/>
          </p:cNvSpPr>
          <p:nvPr>
            <p:ph type="body" idx="9"/>
          </p:nvPr>
        </p:nvSpPr>
        <p:spPr>
          <a:xfrm>
            <a:off x="6432529" y="5600949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2" name="Google Shape;592;p54"/>
          <p:cNvSpPr>
            <a:spLocks noGrp="1"/>
          </p:cNvSpPr>
          <p:nvPr>
            <p:ph type="pic" idx="13"/>
          </p:nvPr>
        </p:nvSpPr>
        <p:spPr>
          <a:xfrm>
            <a:off x="9034272" y="2393215"/>
            <a:ext cx="2596896" cy="2596896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593" name="Google Shape;593;p54"/>
          <p:cNvSpPr txBox="1">
            <a:spLocks noGrp="1"/>
          </p:cNvSpPr>
          <p:nvPr>
            <p:ph type="body" idx="14"/>
          </p:nvPr>
        </p:nvSpPr>
        <p:spPr>
          <a:xfrm>
            <a:off x="9032433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4" name="Google Shape;594;p54"/>
          <p:cNvSpPr txBox="1">
            <a:spLocks noGrp="1"/>
          </p:cNvSpPr>
          <p:nvPr>
            <p:ph type="body" idx="15"/>
          </p:nvPr>
        </p:nvSpPr>
        <p:spPr>
          <a:xfrm>
            <a:off x="9190984" y="5600949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x8">
  <p:cSld name="Team x8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5"/>
          <p:cNvSpPr txBox="1"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55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8" name="Google Shape;598;p55"/>
          <p:cNvSpPr>
            <a:spLocks noGrp="1"/>
          </p:cNvSpPr>
          <p:nvPr>
            <p:ph type="pic" idx="2"/>
          </p:nvPr>
        </p:nvSpPr>
        <p:spPr>
          <a:xfrm>
            <a:off x="1271016" y="1545336"/>
            <a:ext cx="2029968" cy="1828800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599" name="Google Shape;599;p55"/>
          <p:cNvSpPr txBox="1">
            <a:spLocks noGrp="1"/>
          </p:cNvSpPr>
          <p:nvPr>
            <p:ph type="body" idx="1"/>
          </p:nvPr>
        </p:nvSpPr>
        <p:spPr>
          <a:xfrm>
            <a:off x="1271016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0" name="Google Shape;600;p55"/>
          <p:cNvSpPr txBox="1">
            <a:spLocks noGrp="1"/>
          </p:cNvSpPr>
          <p:nvPr>
            <p:ph type="body" idx="3"/>
          </p:nvPr>
        </p:nvSpPr>
        <p:spPr>
          <a:xfrm>
            <a:off x="1271016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1" name="Google Shape;601;p55"/>
          <p:cNvSpPr>
            <a:spLocks noGrp="1"/>
          </p:cNvSpPr>
          <p:nvPr>
            <p:ph type="pic" idx="4"/>
          </p:nvPr>
        </p:nvSpPr>
        <p:spPr>
          <a:xfrm>
            <a:off x="1271016" y="4144264"/>
            <a:ext cx="2029968" cy="1828800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602" name="Google Shape;602;p55"/>
          <p:cNvSpPr txBox="1">
            <a:spLocks noGrp="1"/>
          </p:cNvSpPr>
          <p:nvPr>
            <p:ph type="body" idx="5"/>
          </p:nvPr>
        </p:nvSpPr>
        <p:spPr>
          <a:xfrm>
            <a:off x="1271016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3" name="Google Shape;603;p55"/>
          <p:cNvSpPr txBox="1">
            <a:spLocks noGrp="1"/>
          </p:cNvSpPr>
          <p:nvPr>
            <p:ph type="body" idx="6"/>
          </p:nvPr>
        </p:nvSpPr>
        <p:spPr>
          <a:xfrm>
            <a:off x="1271016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4" name="Google Shape;604;p55"/>
          <p:cNvSpPr>
            <a:spLocks noGrp="1"/>
          </p:cNvSpPr>
          <p:nvPr>
            <p:ph type="pic" idx="7"/>
          </p:nvPr>
        </p:nvSpPr>
        <p:spPr>
          <a:xfrm>
            <a:off x="3828288" y="1545336"/>
            <a:ext cx="2029968" cy="1828800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605" name="Google Shape;605;p55"/>
          <p:cNvSpPr txBox="1">
            <a:spLocks noGrp="1"/>
          </p:cNvSpPr>
          <p:nvPr>
            <p:ph type="body" idx="8"/>
          </p:nvPr>
        </p:nvSpPr>
        <p:spPr>
          <a:xfrm>
            <a:off x="3828288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55"/>
          <p:cNvSpPr txBox="1">
            <a:spLocks noGrp="1"/>
          </p:cNvSpPr>
          <p:nvPr>
            <p:ph type="body" idx="9"/>
          </p:nvPr>
        </p:nvSpPr>
        <p:spPr>
          <a:xfrm>
            <a:off x="3828288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7" name="Google Shape;607;p55"/>
          <p:cNvSpPr>
            <a:spLocks noGrp="1"/>
          </p:cNvSpPr>
          <p:nvPr>
            <p:ph type="pic" idx="13"/>
          </p:nvPr>
        </p:nvSpPr>
        <p:spPr>
          <a:xfrm>
            <a:off x="3828288" y="4144264"/>
            <a:ext cx="2029968" cy="1828800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608" name="Google Shape;608;p55"/>
          <p:cNvSpPr txBox="1">
            <a:spLocks noGrp="1"/>
          </p:cNvSpPr>
          <p:nvPr>
            <p:ph type="body" idx="14"/>
          </p:nvPr>
        </p:nvSpPr>
        <p:spPr>
          <a:xfrm>
            <a:off x="3828288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9" name="Google Shape;609;p55"/>
          <p:cNvSpPr txBox="1">
            <a:spLocks noGrp="1"/>
          </p:cNvSpPr>
          <p:nvPr>
            <p:ph type="body" idx="15"/>
          </p:nvPr>
        </p:nvSpPr>
        <p:spPr>
          <a:xfrm>
            <a:off x="3828288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0" name="Google Shape;610;p55"/>
          <p:cNvSpPr>
            <a:spLocks noGrp="1"/>
          </p:cNvSpPr>
          <p:nvPr>
            <p:ph type="pic" idx="16"/>
          </p:nvPr>
        </p:nvSpPr>
        <p:spPr>
          <a:xfrm>
            <a:off x="6385560" y="1545336"/>
            <a:ext cx="2029968" cy="1828800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611" name="Google Shape;611;p55"/>
          <p:cNvSpPr txBox="1">
            <a:spLocks noGrp="1"/>
          </p:cNvSpPr>
          <p:nvPr>
            <p:ph type="body" idx="17"/>
          </p:nvPr>
        </p:nvSpPr>
        <p:spPr>
          <a:xfrm>
            <a:off x="6385560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2" name="Google Shape;612;p55"/>
          <p:cNvSpPr txBox="1">
            <a:spLocks noGrp="1"/>
          </p:cNvSpPr>
          <p:nvPr>
            <p:ph type="body" idx="18"/>
          </p:nvPr>
        </p:nvSpPr>
        <p:spPr>
          <a:xfrm>
            <a:off x="6385560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3" name="Google Shape;613;p55"/>
          <p:cNvSpPr>
            <a:spLocks noGrp="1"/>
          </p:cNvSpPr>
          <p:nvPr>
            <p:ph type="pic" idx="19"/>
          </p:nvPr>
        </p:nvSpPr>
        <p:spPr>
          <a:xfrm>
            <a:off x="6385560" y="4144264"/>
            <a:ext cx="2029968" cy="1828800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614" name="Google Shape;614;p55"/>
          <p:cNvSpPr txBox="1">
            <a:spLocks noGrp="1"/>
          </p:cNvSpPr>
          <p:nvPr>
            <p:ph type="body" idx="20"/>
          </p:nvPr>
        </p:nvSpPr>
        <p:spPr>
          <a:xfrm>
            <a:off x="6385560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5" name="Google Shape;615;p55"/>
          <p:cNvSpPr txBox="1">
            <a:spLocks noGrp="1"/>
          </p:cNvSpPr>
          <p:nvPr>
            <p:ph type="body" idx="21"/>
          </p:nvPr>
        </p:nvSpPr>
        <p:spPr>
          <a:xfrm>
            <a:off x="6385560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6" name="Google Shape;616;p55"/>
          <p:cNvSpPr>
            <a:spLocks noGrp="1"/>
          </p:cNvSpPr>
          <p:nvPr>
            <p:ph type="pic" idx="22"/>
          </p:nvPr>
        </p:nvSpPr>
        <p:spPr>
          <a:xfrm>
            <a:off x="8942832" y="1545336"/>
            <a:ext cx="2029968" cy="1828800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617" name="Google Shape;617;p55"/>
          <p:cNvSpPr txBox="1">
            <a:spLocks noGrp="1"/>
          </p:cNvSpPr>
          <p:nvPr>
            <p:ph type="body" idx="23"/>
          </p:nvPr>
        </p:nvSpPr>
        <p:spPr>
          <a:xfrm>
            <a:off x="8942832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8" name="Google Shape;618;p55"/>
          <p:cNvSpPr txBox="1">
            <a:spLocks noGrp="1"/>
          </p:cNvSpPr>
          <p:nvPr>
            <p:ph type="body" idx="24"/>
          </p:nvPr>
        </p:nvSpPr>
        <p:spPr>
          <a:xfrm>
            <a:off x="8942832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9" name="Google Shape;619;p55"/>
          <p:cNvSpPr>
            <a:spLocks noGrp="1"/>
          </p:cNvSpPr>
          <p:nvPr>
            <p:ph type="pic" idx="25"/>
          </p:nvPr>
        </p:nvSpPr>
        <p:spPr>
          <a:xfrm>
            <a:off x="8942832" y="4144264"/>
            <a:ext cx="2029968" cy="1828800"/>
          </a:xfrm>
          <a:prstGeom prst="rect">
            <a:avLst/>
          </a:prstGeom>
          <a:solidFill>
            <a:srgbClr val="DB6EC7"/>
          </a:solidFill>
          <a:ln>
            <a:noFill/>
          </a:ln>
        </p:spPr>
      </p:sp>
      <p:sp>
        <p:nvSpPr>
          <p:cNvPr id="620" name="Google Shape;620;p55"/>
          <p:cNvSpPr txBox="1">
            <a:spLocks noGrp="1"/>
          </p:cNvSpPr>
          <p:nvPr>
            <p:ph type="body" idx="26"/>
          </p:nvPr>
        </p:nvSpPr>
        <p:spPr>
          <a:xfrm>
            <a:off x="8942832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1" name="Google Shape;621;p55"/>
          <p:cNvSpPr txBox="1">
            <a:spLocks noGrp="1"/>
          </p:cNvSpPr>
          <p:nvPr>
            <p:ph type="body" idx="27"/>
          </p:nvPr>
        </p:nvSpPr>
        <p:spPr>
          <a:xfrm>
            <a:off x="8942832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 descr="preencoded.png"/>
          <p:cNvSpPr/>
          <p:nvPr/>
        </p:nvSpPr>
        <p:spPr>
          <a:xfrm>
            <a:off x="-5568" y="-2784"/>
            <a:ext cx="3443288" cy="6891337"/>
          </a:xfrm>
          <a:custGeom>
            <a:avLst/>
            <a:gdLst/>
            <a:ahLst/>
            <a:cxnLst/>
            <a:rect l="l" t="t" r="r" b="b"/>
            <a:pathLst>
              <a:path w="3443288" h="6891337" extrusionOk="0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47" name="Google Shape;47;p2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8"/>
          <p:cNvSpPr/>
          <p:nvPr/>
        </p:nvSpPr>
        <p:spPr>
          <a:xfrm>
            <a:off x="1721621" y="-2784"/>
            <a:ext cx="1716115" cy="1720853"/>
          </a:xfrm>
          <a:custGeom>
            <a:avLst/>
            <a:gdLst/>
            <a:ahLst/>
            <a:cxnLst/>
            <a:rect l="l" t="t" r="r" b="b"/>
            <a:pathLst>
              <a:path w="1716115" h="1720853" extrusionOk="0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9" name="Google Shape;49;p28" descr="preencoded.png"/>
          <p:cNvSpPr/>
          <p:nvPr/>
        </p:nvSpPr>
        <p:spPr>
          <a:xfrm>
            <a:off x="-5568" y="3440504"/>
            <a:ext cx="3443288" cy="3448050"/>
          </a:xfrm>
          <a:custGeom>
            <a:avLst/>
            <a:gdLst/>
            <a:ahLst/>
            <a:cxnLst/>
            <a:rect l="l" t="t" r="r" b="b"/>
            <a:pathLst>
              <a:path w="3443288" h="3448050" extrusionOk="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50" name="Google Shape;50;p2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8"/>
          <p:cNvSpPr txBox="1"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body" idx="2"/>
          </p:nvPr>
        </p:nvSpPr>
        <p:spPr>
          <a:xfrm>
            <a:off x="3685032" y="2877312"/>
            <a:ext cx="374192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marL="914400" lvl="1" indent="-3111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marL="1371600" lvl="2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body" idx="3"/>
          </p:nvPr>
        </p:nvSpPr>
        <p:spPr>
          <a:xfrm>
            <a:off x="8046720" y="2330704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body" idx="4"/>
          </p:nvPr>
        </p:nvSpPr>
        <p:spPr>
          <a:xfrm>
            <a:off x="7754112" y="2877312"/>
            <a:ext cx="374192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marL="914400" lvl="1" indent="-3111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marL="1371600" lvl="2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lumn">
  <p:cSld name="5 Column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6"/>
          <p:cNvSpPr/>
          <p:nvPr/>
        </p:nvSpPr>
        <p:spPr>
          <a:xfrm>
            <a:off x="685339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24" name="Google Shape;624;p56"/>
          <p:cNvSpPr/>
          <p:nvPr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rgbClr val="76E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25" name="Google Shape;625;p56"/>
          <p:cNvSpPr/>
          <p:nvPr/>
        </p:nvSpPr>
        <p:spPr>
          <a:xfrm>
            <a:off x="5116484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26" name="Google Shape;626;p56"/>
          <p:cNvSpPr/>
          <p:nvPr/>
        </p:nvSpPr>
        <p:spPr>
          <a:xfrm>
            <a:off x="9547629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27" name="Google Shape;627;p56"/>
          <p:cNvSpPr/>
          <p:nvPr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rgbClr val="76E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0" name="Google Shape;630;p56"/>
          <p:cNvSpPr txBox="1">
            <a:spLocks noGrp="1"/>
          </p:cNvSpPr>
          <p:nvPr>
            <p:ph type="body" idx="1"/>
          </p:nvPr>
        </p:nvSpPr>
        <p:spPr>
          <a:xfrm>
            <a:off x="685339" y="2491686"/>
            <a:ext cx="2011680" cy="282517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31" name="Google Shape;631;p56"/>
          <p:cNvSpPr>
            <a:spLocks noGrp="1"/>
          </p:cNvSpPr>
          <p:nvPr>
            <p:ph type="pic" idx="2"/>
          </p:nvPr>
        </p:nvSpPr>
        <p:spPr>
          <a:xfrm>
            <a:off x="1339135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632" name="Google Shape;632;p56"/>
          <p:cNvSpPr txBox="1">
            <a:spLocks noGrp="1"/>
          </p:cNvSpPr>
          <p:nvPr>
            <p:ph type="body" idx="3"/>
          </p:nvPr>
        </p:nvSpPr>
        <p:spPr>
          <a:xfrm>
            <a:off x="731059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3" name="Google Shape;633;p56"/>
          <p:cNvSpPr txBox="1">
            <a:spLocks noGrp="1"/>
          </p:cNvSpPr>
          <p:nvPr>
            <p:ph type="body" idx="4"/>
          </p:nvPr>
        </p:nvSpPr>
        <p:spPr>
          <a:xfrm>
            <a:off x="2900911" y="2491686"/>
            <a:ext cx="2011680" cy="2825173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34" name="Google Shape;634;p56"/>
          <p:cNvSpPr>
            <a:spLocks noGrp="1"/>
          </p:cNvSpPr>
          <p:nvPr>
            <p:ph type="pic" idx="5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635" name="Google Shape;635;p56"/>
          <p:cNvSpPr txBox="1">
            <a:spLocks noGrp="1"/>
          </p:cNvSpPr>
          <p:nvPr>
            <p:ph type="body" idx="6"/>
          </p:nvPr>
        </p:nvSpPr>
        <p:spPr>
          <a:xfrm>
            <a:off x="2946631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6" name="Google Shape;636;p56"/>
          <p:cNvSpPr txBox="1">
            <a:spLocks noGrp="1"/>
          </p:cNvSpPr>
          <p:nvPr>
            <p:ph type="body" idx="7"/>
          </p:nvPr>
        </p:nvSpPr>
        <p:spPr>
          <a:xfrm>
            <a:off x="5116484" y="2491686"/>
            <a:ext cx="2011680" cy="282517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37" name="Google Shape;637;p56"/>
          <p:cNvSpPr>
            <a:spLocks noGrp="1"/>
          </p:cNvSpPr>
          <p:nvPr>
            <p:ph type="pic" idx="8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638" name="Google Shape;638;p56"/>
          <p:cNvSpPr txBox="1">
            <a:spLocks noGrp="1"/>
          </p:cNvSpPr>
          <p:nvPr>
            <p:ph type="body" idx="9"/>
          </p:nvPr>
        </p:nvSpPr>
        <p:spPr>
          <a:xfrm>
            <a:off x="5162204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56"/>
          <p:cNvSpPr txBox="1">
            <a:spLocks noGrp="1"/>
          </p:cNvSpPr>
          <p:nvPr>
            <p:ph type="body" idx="13"/>
          </p:nvPr>
        </p:nvSpPr>
        <p:spPr>
          <a:xfrm>
            <a:off x="7332057" y="2491686"/>
            <a:ext cx="2011680" cy="2825173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0" name="Google Shape;640;p56"/>
          <p:cNvSpPr>
            <a:spLocks noGrp="1"/>
          </p:cNvSpPr>
          <p:nvPr>
            <p:ph type="pic" idx="14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641" name="Google Shape;641;p56"/>
          <p:cNvSpPr txBox="1">
            <a:spLocks noGrp="1"/>
          </p:cNvSpPr>
          <p:nvPr>
            <p:ph type="body" idx="15"/>
          </p:nvPr>
        </p:nvSpPr>
        <p:spPr>
          <a:xfrm>
            <a:off x="7377777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2" name="Google Shape;642;p56"/>
          <p:cNvSpPr txBox="1">
            <a:spLocks noGrp="1"/>
          </p:cNvSpPr>
          <p:nvPr>
            <p:ph type="body" idx="16"/>
          </p:nvPr>
        </p:nvSpPr>
        <p:spPr>
          <a:xfrm>
            <a:off x="9547629" y="2491686"/>
            <a:ext cx="2011680" cy="282517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3" name="Google Shape;643;p56"/>
          <p:cNvSpPr>
            <a:spLocks noGrp="1"/>
          </p:cNvSpPr>
          <p:nvPr>
            <p:ph type="pic" idx="17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644" name="Google Shape;644;p56"/>
          <p:cNvSpPr txBox="1">
            <a:spLocks noGrp="1"/>
          </p:cNvSpPr>
          <p:nvPr>
            <p:ph type="body" idx="18"/>
          </p:nvPr>
        </p:nvSpPr>
        <p:spPr>
          <a:xfrm>
            <a:off x="9593349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7"/>
          <p:cNvSpPr/>
          <p:nvPr/>
        </p:nvSpPr>
        <p:spPr>
          <a:xfrm>
            <a:off x="0" y="0"/>
            <a:ext cx="2838451" cy="2857958"/>
          </a:xfrm>
          <a:custGeom>
            <a:avLst/>
            <a:gdLst/>
            <a:ahLst/>
            <a:cxnLst/>
            <a:rect l="l" t="t" r="r" b="b"/>
            <a:pathLst>
              <a:path w="2838450" h="2857958" extrusionOk="0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47" name="Google Shape;647;p57"/>
          <p:cNvSpPr/>
          <p:nvPr/>
        </p:nvSpPr>
        <p:spPr>
          <a:xfrm>
            <a:off x="1" y="-1"/>
            <a:ext cx="1970627" cy="1990267"/>
          </a:xfrm>
          <a:custGeom>
            <a:avLst/>
            <a:gdLst/>
            <a:ahLst/>
            <a:cxnLst/>
            <a:rect l="l" t="t" r="r" b="b"/>
            <a:pathLst>
              <a:path w="1970627" h="1990267" extrusionOk="0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48" name="Google Shape;648;p57"/>
          <p:cNvSpPr/>
          <p:nvPr/>
        </p:nvSpPr>
        <p:spPr>
          <a:xfrm>
            <a:off x="2" y="3"/>
            <a:ext cx="1003449" cy="1013015"/>
          </a:xfrm>
          <a:custGeom>
            <a:avLst/>
            <a:gdLst/>
            <a:ahLst/>
            <a:cxnLst/>
            <a:rect l="l" t="t" r="r" b="b"/>
            <a:pathLst>
              <a:path w="1003449" h="1013015" extrusionOk="0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49" name="Google Shape;649;p57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57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1" name="Google Shape;651;p57" descr="preencoded.png"/>
          <p:cNvSpPr/>
          <p:nvPr/>
        </p:nvSpPr>
        <p:spPr>
          <a:xfrm>
            <a:off x="1458332" y="590135"/>
            <a:ext cx="775021" cy="775021"/>
          </a:xfrm>
          <a:custGeom>
            <a:avLst/>
            <a:gdLst/>
            <a:ahLst/>
            <a:cxnLst/>
            <a:rect l="l" t="t" r="r" b="b"/>
            <a:pathLst>
              <a:path w="775021" h="775021" extrusionOk="0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52" name="Google Shape;652;p57"/>
          <p:cNvSpPr txBox="1">
            <a:spLocks noGrp="1"/>
          </p:cNvSpPr>
          <p:nvPr>
            <p:ph type="body" idx="1"/>
          </p:nvPr>
        </p:nvSpPr>
        <p:spPr>
          <a:xfrm>
            <a:off x="685339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3" name="Google Shape;653;p57"/>
          <p:cNvSpPr txBox="1">
            <a:spLocks noGrp="1"/>
          </p:cNvSpPr>
          <p:nvPr>
            <p:ph type="body" idx="2"/>
          </p:nvPr>
        </p:nvSpPr>
        <p:spPr>
          <a:xfrm>
            <a:off x="2900911" y="3017520"/>
            <a:ext cx="1993392" cy="55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4" name="Google Shape;654;p57"/>
          <p:cNvSpPr txBox="1">
            <a:spLocks noGrp="1"/>
          </p:cNvSpPr>
          <p:nvPr>
            <p:ph type="body" idx="3"/>
          </p:nvPr>
        </p:nvSpPr>
        <p:spPr>
          <a:xfrm>
            <a:off x="5116484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5" name="Google Shape;655;p57"/>
          <p:cNvSpPr txBox="1">
            <a:spLocks noGrp="1"/>
          </p:cNvSpPr>
          <p:nvPr>
            <p:ph type="body" idx="4"/>
          </p:nvPr>
        </p:nvSpPr>
        <p:spPr>
          <a:xfrm>
            <a:off x="7332057" y="3017520"/>
            <a:ext cx="1993392" cy="55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6" name="Google Shape;656;p57"/>
          <p:cNvSpPr txBox="1">
            <a:spLocks noGrp="1"/>
          </p:cNvSpPr>
          <p:nvPr>
            <p:ph type="body" idx="5"/>
          </p:nvPr>
        </p:nvSpPr>
        <p:spPr>
          <a:xfrm>
            <a:off x="9547629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7" name="Google Shape;657;p57"/>
          <p:cNvSpPr txBox="1">
            <a:spLocks noGrp="1"/>
          </p:cNvSpPr>
          <p:nvPr>
            <p:ph type="body" idx="6"/>
          </p:nvPr>
        </p:nvSpPr>
        <p:spPr>
          <a:xfrm>
            <a:off x="685339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8" name="Google Shape;658;p57"/>
          <p:cNvSpPr txBox="1">
            <a:spLocks noGrp="1"/>
          </p:cNvSpPr>
          <p:nvPr>
            <p:ph type="body" idx="7"/>
          </p:nvPr>
        </p:nvSpPr>
        <p:spPr>
          <a:xfrm>
            <a:off x="2900911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57"/>
          <p:cNvSpPr txBox="1">
            <a:spLocks noGrp="1"/>
          </p:cNvSpPr>
          <p:nvPr>
            <p:ph type="body" idx="8"/>
          </p:nvPr>
        </p:nvSpPr>
        <p:spPr>
          <a:xfrm>
            <a:off x="5116484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0" name="Google Shape;660;p57"/>
          <p:cNvSpPr txBox="1">
            <a:spLocks noGrp="1"/>
          </p:cNvSpPr>
          <p:nvPr>
            <p:ph type="body" idx="9"/>
          </p:nvPr>
        </p:nvSpPr>
        <p:spPr>
          <a:xfrm>
            <a:off x="7332057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57"/>
          <p:cNvSpPr txBox="1">
            <a:spLocks noGrp="1"/>
          </p:cNvSpPr>
          <p:nvPr>
            <p:ph type="body" idx="13"/>
          </p:nvPr>
        </p:nvSpPr>
        <p:spPr>
          <a:xfrm>
            <a:off x="9547629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62" name="Google Shape;662;p57"/>
          <p:cNvCxnSpPr/>
          <p:nvPr/>
        </p:nvCxnSpPr>
        <p:spPr>
          <a:xfrm>
            <a:off x="739399" y="4187681"/>
            <a:ext cx="10812360" cy="0"/>
          </a:xfrm>
          <a:prstGeom prst="straightConnector1">
            <a:avLst/>
          </a:prstGeom>
          <a:noFill/>
          <a:ln w="12700" cap="flat" cmpd="sng">
            <a:solidFill>
              <a:srgbClr val="F0CAA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8"/>
          <p:cNvSpPr txBox="1"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58" descr="preencoded.png"/>
          <p:cNvSpPr/>
          <p:nvPr/>
        </p:nvSpPr>
        <p:spPr>
          <a:xfrm>
            <a:off x="-5568" y="-2784"/>
            <a:ext cx="3443288" cy="6891337"/>
          </a:xfrm>
          <a:custGeom>
            <a:avLst/>
            <a:gdLst/>
            <a:ahLst/>
            <a:cxnLst/>
            <a:rect l="l" t="t" r="r" b="b"/>
            <a:pathLst>
              <a:path w="3443288" h="6891337" extrusionOk="0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66" name="Google Shape;666;p5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3311" y="-2784"/>
            <a:ext cx="1734411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58"/>
          <p:cNvSpPr/>
          <p:nvPr/>
        </p:nvSpPr>
        <p:spPr>
          <a:xfrm>
            <a:off x="1721621" y="-2784"/>
            <a:ext cx="1716115" cy="1720853"/>
          </a:xfrm>
          <a:custGeom>
            <a:avLst/>
            <a:gdLst/>
            <a:ahLst/>
            <a:cxnLst/>
            <a:rect l="l" t="t" r="r" b="b"/>
            <a:pathLst>
              <a:path w="1716115" h="1720853" extrusionOk="0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68" name="Google Shape;668;p58" descr="preencoded.png"/>
          <p:cNvSpPr/>
          <p:nvPr/>
        </p:nvSpPr>
        <p:spPr>
          <a:xfrm>
            <a:off x="-5568" y="3440504"/>
            <a:ext cx="3443288" cy="3448050"/>
          </a:xfrm>
          <a:custGeom>
            <a:avLst/>
            <a:gdLst/>
            <a:ahLst/>
            <a:cxnLst/>
            <a:rect l="l" t="t" r="r" b="b"/>
            <a:pathLst>
              <a:path w="3443288" h="3448050" extrusionOk="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69" name="Google Shape;669;p5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458" y="3440506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8"/>
          <p:cNvSpPr txBox="1"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1" name="Google Shape;671;p58"/>
          <p:cNvSpPr txBox="1">
            <a:spLocks noGrp="1"/>
          </p:cNvSpPr>
          <p:nvPr>
            <p:ph type="body" idx="2"/>
          </p:nvPr>
        </p:nvSpPr>
        <p:spPr>
          <a:xfrm>
            <a:off x="3685032" y="2877312"/>
            <a:ext cx="374192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1pPr>
            <a:lvl2pPr marL="914400" lvl="1" indent="-29051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75"/>
              <a:buChar char="•"/>
              <a:defRPr sz="975"/>
            </a:lvl2pPr>
            <a:lvl3pPr marL="1371600" lvl="2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2" name="Google Shape;672;p58"/>
          <p:cNvSpPr txBox="1">
            <a:spLocks noGrp="1"/>
          </p:cNvSpPr>
          <p:nvPr>
            <p:ph type="body" idx="3"/>
          </p:nvPr>
        </p:nvSpPr>
        <p:spPr>
          <a:xfrm>
            <a:off x="8046720" y="2330704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3" name="Google Shape;673;p58"/>
          <p:cNvSpPr txBox="1">
            <a:spLocks noGrp="1"/>
          </p:cNvSpPr>
          <p:nvPr>
            <p:ph type="body" idx="4"/>
          </p:nvPr>
        </p:nvSpPr>
        <p:spPr>
          <a:xfrm>
            <a:off x="7754112" y="2877312"/>
            <a:ext cx="374192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1pPr>
            <a:lvl2pPr marL="914400" lvl="1" indent="-29051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75"/>
              <a:buChar char="•"/>
              <a:defRPr sz="975"/>
            </a:lvl2pPr>
            <a:lvl3pPr marL="1371600" lvl="2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4" name="Google Shape;674;p58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9"/>
          <p:cNvSpPr txBox="1"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9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8" name="Google Shape;678;p59"/>
          <p:cNvSpPr txBox="1"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9" name="Google Shape;679;p59"/>
          <p:cNvSpPr>
            <a:spLocks noGrp="1"/>
          </p:cNvSpPr>
          <p:nvPr>
            <p:ph type="pic" idx="2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680" name="Google Shape;680;p59"/>
          <p:cNvSpPr txBox="1">
            <a:spLocks noGrp="1"/>
          </p:cNvSpPr>
          <p:nvPr>
            <p:ph type="body" idx="3"/>
          </p:nvPr>
        </p:nvSpPr>
        <p:spPr>
          <a:xfrm>
            <a:off x="992124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Font typeface="Arial"/>
              <a:buChar char="•"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1" name="Google Shape;681;p59"/>
          <p:cNvSpPr txBox="1">
            <a:spLocks noGrp="1"/>
          </p:cNvSpPr>
          <p:nvPr>
            <p:ph type="body" idx="4"/>
          </p:nvPr>
        </p:nvSpPr>
        <p:spPr>
          <a:xfrm>
            <a:off x="4443984" y="2743200"/>
            <a:ext cx="3328416" cy="3557016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82" name="Google Shape;682;p59"/>
          <p:cNvSpPr>
            <a:spLocks noGrp="1"/>
          </p:cNvSpPr>
          <p:nvPr>
            <p:ph type="pic" idx="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683" name="Google Shape;683;p59"/>
          <p:cNvSpPr txBox="1">
            <a:spLocks noGrp="1"/>
          </p:cNvSpPr>
          <p:nvPr>
            <p:ph type="body" idx="6"/>
          </p:nvPr>
        </p:nvSpPr>
        <p:spPr>
          <a:xfrm>
            <a:off x="4722876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Font typeface="Arial"/>
              <a:buChar char="•"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4" name="Google Shape;684;p59"/>
          <p:cNvSpPr txBox="1">
            <a:spLocks noGrp="1"/>
          </p:cNvSpPr>
          <p:nvPr>
            <p:ph type="body" idx="7"/>
          </p:nvPr>
        </p:nvSpPr>
        <p:spPr>
          <a:xfrm>
            <a:off x="8092440" y="2743200"/>
            <a:ext cx="3328416" cy="3557016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85" name="Google Shape;685;p59"/>
          <p:cNvSpPr>
            <a:spLocks noGrp="1"/>
          </p:cNvSpPr>
          <p:nvPr>
            <p:ph type="pic" idx="8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686" name="Google Shape;686;p59"/>
          <p:cNvSpPr txBox="1">
            <a:spLocks noGrp="1"/>
          </p:cNvSpPr>
          <p:nvPr>
            <p:ph type="body" idx="9"/>
          </p:nvPr>
        </p:nvSpPr>
        <p:spPr>
          <a:xfrm>
            <a:off x="8371332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Font typeface="Arial"/>
              <a:buChar char="•"/>
              <a:defRPr sz="1125"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>
  <p:cSld name="Summary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0" descr="preencoded.png"/>
          <p:cNvSpPr/>
          <p:nvPr/>
        </p:nvSpPr>
        <p:spPr>
          <a:xfrm>
            <a:off x="8758239" y="-14287"/>
            <a:ext cx="3433763" cy="3452812"/>
          </a:xfrm>
          <a:custGeom>
            <a:avLst/>
            <a:gdLst/>
            <a:ahLst/>
            <a:cxnLst/>
            <a:rect l="l" t="t" r="r" b="b"/>
            <a:pathLst>
              <a:path w="3433763" h="3452812" extrusionOk="0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89" name="Google Shape;689;p60" descr="preencoded.png"/>
          <p:cNvSpPr/>
          <p:nvPr/>
        </p:nvSpPr>
        <p:spPr>
          <a:xfrm>
            <a:off x="8758239" y="3438525"/>
            <a:ext cx="3433763" cy="3433762"/>
          </a:xfrm>
          <a:custGeom>
            <a:avLst/>
            <a:gdLst/>
            <a:ahLst/>
            <a:cxnLst/>
            <a:rect l="l" t="t" r="r" b="b"/>
            <a:pathLst>
              <a:path w="3433763" h="3433762" extrusionOk="0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90" name="Google Shape;690;p60" descr="preencoded.png"/>
          <p:cNvSpPr/>
          <p:nvPr/>
        </p:nvSpPr>
        <p:spPr>
          <a:xfrm rot="10800000" flipH="1">
            <a:off x="9991725" y="1247777"/>
            <a:ext cx="2200275" cy="2181225"/>
          </a:xfrm>
          <a:custGeom>
            <a:avLst/>
            <a:gdLst/>
            <a:ahLst/>
            <a:cxnLst/>
            <a:rect l="l" t="t" r="r" b="b"/>
            <a:pathLst>
              <a:path w="2200275" h="2181225" extrusionOk="0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91" name="Google Shape;691;p60" descr="preencoded.png"/>
          <p:cNvSpPr/>
          <p:nvPr/>
        </p:nvSpPr>
        <p:spPr>
          <a:xfrm rot="10800000" flipH="1">
            <a:off x="-20085" y="4580051"/>
            <a:ext cx="2277948" cy="2277948"/>
          </a:xfrm>
          <a:custGeom>
            <a:avLst/>
            <a:gdLst/>
            <a:ahLst/>
            <a:cxnLst/>
            <a:rect l="l" t="t" r="r" b="b"/>
            <a:pathLst>
              <a:path w="2277948" h="2277948" extrusionOk="0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92" name="Google Shape;692;p6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1885" y="3441269"/>
            <a:ext cx="2200115" cy="2200114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60" descr="preencoded.png"/>
          <p:cNvSpPr/>
          <p:nvPr/>
        </p:nvSpPr>
        <p:spPr>
          <a:xfrm>
            <a:off x="1707960" y="5667618"/>
            <a:ext cx="775021" cy="775021"/>
          </a:xfrm>
          <a:custGeom>
            <a:avLst/>
            <a:gdLst/>
            <a:ahLst/>
            <a:cxnLst/>
            <a:rect l="l" t="t" r="r" b="b"/>
            <a:pathLst>
              <a:path w="775021" h="775021" extrusionOk="0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94" name="Google Shape;694;p60"/>
          <p:cNvSpPr txBox="1"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60"/>
          <p:cNvSpPr txBox="1">
            <a:spLocks noGrp="1"/>
          </p:cNvSpPr>
          <p:nvPr>
            <p:ph type="body" idx="1"/>
          </p:nvPr>
        </p:nvSpPr>
        <p:spPr>
          <a:xfrm>
            <a:off x="1508760" y="2837688"/>
            <a:ext cx="5879592" cy="270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None/>
              <a:defRPr sz="1125"/>
            </a:lvl1pPr>
            <a:lvl2pPr marL="914400" lvl="1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2pPr>
            <a:lvl3pPr marL="1371600" lvl="2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3pPr>
            <a:lvl4pPr marL="1828800" lvl="3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4pPr>
            <a:lvl5pPr marL="2286000" lvl="4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6" name="Google Shape;696;p60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1" descr="preencoded.png"/>
          <p:cNvSpPr/>
          <p:nvPr/>
        </p:nvSpPr>
        <p:spPr>
          <a:xfrm>
            <a:off x="-5568" y="-2784"/>
            <a:ext cx="3443288" cy="6891337"/>
          </a:xfrm>
          <a:custGeom>
            <a:avLst/>
            <a:gdLst/>
            <a:ahLst/>
            <a:cxnLst/>
            <a:rect l="l" t="t" r="r" b="b"/>
            <a:pathLst>
              <a:path w="3443288" h="6891337" extrusionOk="0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99" name="Google Shape;699;p61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3311" y="-2784"/>
            <a:ext cx="1734411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61"/>
          <p:cNvSpPr/>
          <p:nvPr/>
        </p:nvSpPr>
        <p:spPr>
          <a:xfrm>
            <a:off x="1721621" y="-2784"/>
            <a:ext cx="1716115" cy="1720853"/>
          </a:xfrm>
          <a:custGeom>
            <a:avLst/>
            <a:gdLst/>
            <a:ahLst/>
            <a:cxnLst/>
            <a:rect l="l" t="t" r="r" b="b"/>
            <a:pathLst>
              <a:path w="1716115" h="1720853" extrusionOk="0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01" name="Google Shape;701;p61" descr="preencoded.png"/>
          <p:cNvSpPr/>
          <p:nvPr/>
        </p:nvSpPr>
        <p:spPr>
          <a:xfrm>
            <a:off x="-5568" y="3440504"/>
            <a:ext cx="3443288" cy="3448050"/>
          </a:xfrm>
          <a:custGeom>
            <a:avLst/>
            <a:gdLst/>
            <a:ahLst/>
            <a:cxnLst/>
            <a:rect l="l" t="t" r="r" b="b"/>
            <a:pathLst>
              <a:path w="3443288" h="3448050" extrusionOk="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02" name="Google Shape;702;p6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458" y="3440506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61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4" name="Google Shape;704;p61"/>
          <p:cNvSpPr txBox="1"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61"/>
          <p:cNvSpPr txBox="1">
            <a:spLocks noGrp="1"/>
          </p:cNvSpPr>
          <p:nvPr>
            <p:ph type="body" idx="1"/>
          </p:nvPr>
        </p:nvSpPr>
        <p:spPr>
          <a:xfrm>
            <a:off x="368503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1pPr>
            <a:lvl2pPr marL="914400" lvl="1" indent="-29051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75"/>
              <a:buChar char="•"/>
              <a:defRPr sz="975"/>
            </a:lvl2pPr>
            <a:lvl3pPr marL="1371600" lvl="2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6" name="Google Shape;706;p61"/>
          <p:cNvSpPr txBox="1">
            <a:spLocks noGrp="1"/>
          </p:cNvSpPr>
          <p:nvPr>
            <p:ph type="body" idx="2"/>
          </p:nvPr>
        </p:nvSpPr>
        <p:spPr>
          <a:xfrm>
            <a:off x="775411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125"/>
              <a:buChar char="•"/>
              <a:defRPr sz="1125"/>
            </a:lvl1pPr>
            <a:lvl2pPr marL="914400" lvl="1" indent="-29051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75"/>
              <a:buChar char="•"/>
              <a:defRPr sz="975"/>
            </a:lvl2pPr>
            <a:lvl3pPr marL="1371600" lvl="2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2"/>
          <p:cNvSpPr/>
          <p:nvPr/>
        </p:nvSpPr>
        <p:spPr>
          <a:xfrm>
            <a:off x="1" y="0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BAF0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09" name="Google Shape;709;p62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BAF0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10" name="Google Shape;710;p62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203111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62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62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3"/>
          <p:cNvSpPr/>
          <p:nvPr/>
        </p:nvSpPr>
        <p:spPr>
          <a:xfrm>
            <a:off x="1" y="0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BAF0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15" name="Google Shape;715;p63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BAF0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16" name="Google Shape;716;p63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4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BAF0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19" name="Google Shape;719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5233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64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21" name="Google Shape;721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22" name="Google Shape;722;p64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5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BAF0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25" name="Google Shape;725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5233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65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7" name="Google Shape;727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28" name="Google Shape;728;p65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 descr="preencoded.png"/>
          <p:cNvSpPr/>
          <p:nvPr/>
        </p:nvSpPr>
        <p:spPr>
          <a:xfrm>
            <a:off x="8758238" y="-14287"/>
            <a:ext cx="3433763" cy="3452812"/>
          </a:xfrm>
          <a:custGeom>
            <a:avLst/>
            <a:gdLst/>
            <a:ahLst/>
            <a:cxnLst/>
            <a:rect l="l" t="t" r="r" b="b"/>
            <a:pathLst>
              <a:path w="3433763" h="3452812" extrusionOk="0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8" name="Google Shape;58;p29" descr="preencoded.png"/>
          <p:cNvSpPr/>
          <p:nvPr/>
        </p:nvSpPr>
        <p:spPr>
          <a:xfrm>
            <a:off x="8758238" y="3438525"/>
            <a:ext cx="3433763" cy="3433762"/>
          </a:xfrm>
          <a:custGeom>
            <a:avLst/>
            <a:gdLst/>
            <a:ahLst/>
            <a:cxnLst/>
            <a:rect l="l" t="t" r="r" b="b"/>
            <a:pathLst>
              <a:path w="3433763" h="3433762" extrusionOk="0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9" name="Google Shape;59;p29" descr="preencoded.png"/>
          <p:cNvSpPr/>
          <p:nvPr/>
        </p:nvSpPr>
        <p:spPr>
          <a:xfrm rot="10800000" flipH="1">
            <a:off x="9991725" y="1247775"/>
            <a:ext cx="2200275" cy="2181225"/>
          </a:xfrm>
          <a:custGeom>
            <a:avLst/>
            <a:gdLst/>
            <a:ahLst/>
            <a:cxnLst/>
            <a:rect l="l" t="t" r="r" b="b"/>
            <a:pathLst>
              <a:path w="2200275" h="2181225" extrusionOk="0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0" name="Google Shape;60;p29" descr="preencoded.png"/>
          <p:cNvSpPr/>
          <p:nvPr/>
        </p:nvSpPr>
        <p:spPr>
          <a:xfrm rot="10800000" flipH="1">
            <a:off x="-20086" y="4580051"/>
            <a:ext cx="2277948" cy="2277948"/>
          </a:xfrm>
          <a:custGeom>
            <a:avLst/>
            <a:gdLst/>
            <a:ahLst/>
            <a:cxnLst/>
            <a:rect l="l" t="t" r="r" b="b"/>
            <a:pathLst>
              <a:path w="2277948" h="2277948" extrusionOk="0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1" name="Google Shape;61;p2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9" descr="preencoded.png"/>
          <p:cNvSpPr/>
          <p:nvPr/>
        </p:nvSpPr>
        <p:spPr>
          <a:xfrm>
            <a:off x="1707959" y="5667616"/>
            <a:ext cx="775021" cy="775021"/>
          </a:xfrm>
          <a:custGeom>
            <a:avLst/>
            <a:gdLst/>
            <a:ahLst/>
            <a:cxnLst/>
            <a:rect l="l" t="t" r="r" b="b"/>
            <a:pathLst>
              <a:path w="775021" h="775021" extrusionOk="0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1508760" y="2837688"/>
            <a:ext cx="5879592" cy="270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6"/>
          <p:cNvSpPr txBox="1">
            <a:spLocks noGrp="1"/>
          </p:cNvSpPr>
          <p:nvPr>
            <p:ph type="body" idx="1"/>
          </p:nvPr>
        </p:nvSpPr>
        <p:spPr>
          <a:xfrm>
            <a:off x="914400" y="609600"/>
            <a:ext cx="103632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1" name="Google Shape;731;p6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32" name="Google Shape;732;p66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6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/>
          <p:nvPr/>
        </p:nvSpPr>
        <p:spPr>
          <a:xfrm>
            <a:off x="0" y="3427336"/>
            <a:ext cx="3430200" cy="3430665"/>
          </a:xfrm>
          <a:custGeom>
            <a:avLst/>
            <a:gdLst/>
            <a:ahLst/>
            <a:cxnLst/>
            <a:rect l="l" t="t" r="r" b="b"/>
            <a:pathLst>
              <a:path w="3430200" h="3430665" extrusionOk="0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8" name="Google Shape;68;p32"/>
          <p:cNvSpPr/>
          <p:nvPr/>
        </p:nvSpPr>
        <p:spPr>
          <a:xfrm>
            <a:off x="0" y="3427336"/>
            <a:ext cx="3430200" cy="3430665"/>
          </a:xfrm>
          <a:custGeom>
            <a:avLst/>
            <a:gdLst/>
            <a:ahLst/>
            <a:cxnLst/>
            <a:rect l="l" t="t" r="r" b="b"/>
            <a:pathLst>
              <a:path w="3430200" h="3430665" extrusionOk="0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9" name="Google Shape;69;p32"/>
          <p:cNvSpPr/>
          <p:nvPr/>
        </p:nvSpPr>
        <p:spPr>
          <a:xfrm>
            <a:off x="1" y="1"/>
            <a:ext cx="3423785" cy="3437345"/>
          </a:xfrm>
          <a:custGeom>
            <a:avLst/>
            <a:gdLst/>
            <a:ahLst/>
            <a:cxnLst/>
            <a:rect l="l" t="t" r="r" b="b"/>
            <a:pathLst>
              <a:path w="3423785" h="3437345" extrusionOk="0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0" name="Google Shape;70;p32"/>
          <p:cNvSpPr txBox="1">
            <a:spLocks noGrp="1"/>
          </p:cNvSpPr>
          <p:nvPr>
            <p:ph type="title"/>
          </p:nvPr>
        </p:nvSpPr>
        <p:spPr>
          <a:xfrm>
            <a:off x="4224528" y="2276856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body" idx="1"/>
          </p:nvPr>
        </p:nvSpPr>
        <p:spPr>
          <a:xfrm>
            <a:off x="4224528" y="3222752"/>
            <a:ext cx="6766560" cy="270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32"/>
          <p:cNvSpPr/>
          <p:nvPr/>
        </p:nvSpPr>
        <p:spPr>
          <a:xfrm>
            <a:off x="1" y="869"/>
            <a:ext cx="3423785" cy="3436477"/>
          </a:xfrm>
          <a:custGeom>
            <a:avLst/>
            <a:gdLst/>
            <a:ahLst/>
            <a:cxnLst/>
            <a:rect l="l" t="t" r="r" b="b"/>
            <a:pathLst>
              <a:path w="3423785" h="3436477" extrusionOk="0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>
            <a:off x="3611880" y="1984248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548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sz="10000" b="1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body" idx="2"/>
          </p:nvPr>
        </p:nvSpPr>
        <p:spPr>
          <a:xfrm>
            <a:off x="4389120" y="4308475"/>
            <a:ext cx="3932238" cy="58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body" idx="3"/>
          </p:nvPr>
        </p:nvSpPr>
        <p:spPr>
          <a:xfrm>
            <a:off x="9500616" y="3209544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548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sz="10000" b="1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6" descr="preencoded.png"/>
          <p:cNvSpPr/>
          <p:nvPr/>
        </p:nvSpPr>
        <p:spPr>
          <a:xfrm>
            <a:off x="-7117" y="0"/>
            <a:ext cx="2550985" cy="6858000"/>
          </a:xfrm>
          <a:custGeom>
            <a:avLst/>
            <a:gdLst/>
            <a:ahLst/>
            <a:cxnLst/>
            <a:rect l="l" t="t" r="r" b="b"/>
            <a:pathLst>
              <a:path w="2550985" h="6858000" extrusionOk="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0" name="Google Shape;80;p36"/>
          <p:cNvSpPr/>
          <p:nvPr/>
        </p:nvSpPr>
        <p:spPr>
          <a:xfrm>
            <a:off x="-9415" y="0"/>
            <a:ext cx="2548591" cy="2555628"/>
          </a:xfrm>
          <a:custGeom>
            <a:avLst/>
            <a:gdLst/>
            <a:ahLst/>
            <a:cxnLst/>
            <a:rect l="l" t="t" r="r" b="b"/>
            <a:pathLst>
              <a:path w="2548591" h="2555628" extrusionOk="0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1" name="Google Shape;81;p36" descr="preencoded.png"/>
          <p:cNvSpPr/>
          <p:nvPr/>
        </p:nvSpPr>
        <p:spPr>
          <a:xfrm>
            <a:off x="2543868" y="0"/>
            <a:ext cx="2560340" cy="2560340"/>
          </a:xfrm>
          <a:custGeom>
            <a:avLst/>
            <a:gdLst/>
            <a:ahLst/>
            <a:cxnLst/>
            <a:rect l="l" t="t" r="r" b="b"/>
            <a:pathLst>
              <a:path w="2560340" h="2560340" extrusionOk="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2" name="Google Shape;82;p36"/>
          <p:cNvSpPr/>
          <p:nvPr/>
        </p:nvSpPr>
        <p:spPr>
          <a:xfrm flipH="1">
            <a:off x="2535251" y="4308466"/>
            <a:ext cx="2550984" cy="2560441"/>
          </a:xfrm>
          <a:custGeom>
            <a:avLst/>
            <a:gdLst/>
            <a:ahLst/>
            <a:cxnLst/>
            <a:rect l="l" t="t" r="r" b="b"/>
            <a:pathLst>
              <a:path w="1079" h="1083" extrusionOk="0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3" name="Google Shape;83;p36"/>
          <p:cNvSpPr/>
          <p:nvPr/>
        </p:nvSpPr>
        <p:spPr>
          <a:xfrm flipH="1">
            <a:off x="-10617" y="4308466"/>
            <a:ext cx="2550984" cy="2560441"/>
          </a:xfrm>
          <a:custGeom>
            <a:avLst/>
            <a:gdLst/>
            <a:ahLst/>
            <a:cxnLst/>
            <a:rect l="l" t="t" r="r" b="b"/>
            <a:pathLst>
              <a:path w="1079" h="1083" extrusionOk="0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4" name="Google Shape;84;p36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 b="1" i="0" u="none" strike="noStrike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  <a:defRPr sz="4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379" name="Google Shape;37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380" name="Google Shape;38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381" name="Google Shape;38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3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10787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 Black"/>
              <a:buNone/>
              <a:defRPr sz="3300" b="1" i="0" u="none" strike="noStrike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5" name="Google Shape;515;p33"/>
          <p:cNvSpPr txBox="1"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516" name="Google Shape;516;p33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517" name="Google Shape;517;p33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"/>
          <p:cNvSpPr txBox="1"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ctr" rtl="0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GO TEAM MEETING #1</a:t>
            </a:r>
            <a:br>
              <a:rPr lang="en-US"/>
            </a:br>
            <a:endParaRPr/>
          </a:p>
        </p:txBody>
      </p:sp>
      <p:sp>
        <p:nvSpPr>
          <p:cNvPr id="739" name="Google Shape;739;p1"/>
          <p:cNvSpPr txBox="1"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/>
              <a:t>Mary Lin Elementary School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/>
              <a:t>September 26,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g2822f7ab5d4_1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9563"/>
            <a:ext cx="11582400" cy="61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g2822f7ab5d4_1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375" y="224438"/>
            <a:ext cx="10295249" cy="6332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g2822f7ab5d4_1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75" y="114300"/>
            <a:ext cx="11012639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g2822f7ab5d4_1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763" y="152400"/>
            <a:ext cx="11006478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g2822f7ab5d4_1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85750"/>
            <a:ext cx="11582400" cy="62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6"/>
          <p:cNvGrpSpPr/>
          <p:nvPr/>
        </p:nvGrpSpPr>
        <p:grpSpPr>
          <a:xfrm>
            <a:off x="3182143" y="3764565"/>
            <a:ext cx="8113712" cy="1281112"/>
            <a:chOff x="7143" y="1034150"/>
            <a:chExt cx="8113712" cy="1281112"/>
          </a:xfrm>
        </p:grpSpPr>
        <p:sp>
          <p:nvSpPr>
            <p:cNvPr id="847" name="Google Shape;847;p6"/>
            <p:cNvSpPr/>
            <p:nvPr/>
          </p:nvSpPr>
          <p:spPr>
            <a:xfrm>
              <a:off x="7143" y="1034150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 txBox="1"/>
            <p:nvPr/>
          </p:nvSpPr>
          <p:spPr>
            <a:xfrm>
              <a:off x="44665" y="1071672"/>
              <a:ext cx="2060143" cy="1206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EB Garamond"/>
                <a:buNone/>
              </a:pPr>
              <a:r>
                <a:rPr lang="en-US" sz="1800" u="sng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Priority #2:</a:t>
              </a:r>
              <a:endParaRPr sz="1800" u="sng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</a:rPr>
                <a:t>Provide unique learning opportunities to cultivate students’ curiosity of learning.</a:t>
              </a:r>
              <a:endParaRPr sz="1200" u="sng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2355850" y="1409943"/>
              <a:ext cx="452659" cy="52952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8C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 txBox="1"/>
            <p:nvPr/>
          </p:nvSpPr>
          <p:spPr>
            <a:xfrm>
              <a:off x="2355850" y="1515848"/>
              <a:ext cx="316861" cy="317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EB Garamond"/>
                <a:buNone/>
              </a:pPr>
              <a:endParaRPr sz="19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2996406" y="1034150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 txBox="1"/>
            <p:nvPr/>
          </p:nvSpPr>
          <p:spPr>
            <a:xfrm>
              <a:off x="3033928" y="1071672"/>
              <a:ext cx="2060143" cy="1206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EB Garamond"/>
                <a:buNone/>
              </a:pPr>
              <a:r>
                <a:rPr lang="en-US" sz="2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CIP SMART GOAL</a:t>
              </a: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5345112" y="1409943"/>
              <a:ext cx="452659" cy="52952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8C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 txBox="1"/>
            <p:nvPr/>
          </p:nvSpPr>
          <p:spPr>
            <a:xfrm>
              <a:off x="5345112" y="1515848"/>
              <a:ext cx="316861" cy="317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EB Garamond"/>
                <a:buNone/>
              </a:pPr>
              <a:endParaRPr sz="19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5985668" y="1034150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 txBox="1"/>
            <p:nvPr/>
          </p:nvSpPr>
          <p:spPr>
            <a:xfrm>
              <a:off x="6023190" y="1071672"/>
              <a:ext cx="2060143" cy="1206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EB Garamond"/>
                <a:buNone/>
              </a:pPr>
              <a:r>
                <a:rPr lang="en-US" sz="2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KEY INDICATOR</a:t>
              </a:r>
              <a:endParaRPr/>
            </a:p>
          </p:txBody>
        </p:sp>
      </p:grpSp>
      <p:grpSp>
        <p:nvGrpSpPr>
          <p:cNvPr id="857" name="Google Shape;857;p6"/>
          <p:cNvGrpSpPr/>
          <p:nvPr/>
        </p:nvGrpSpPr>
        <p:grpSpPr>
          <a:xfrm>
            <a:off x="3206527" y="2245306"/>
            <a:ext cx="8113712" cy="1281112"/>
            <a:chOff x="7143" y="1034150"/>
            <a:chExt cx="8113712" cy="1281112"/>
          </a:xfrm>
        </p:grpSpPr>
        <p:sp>
          <p:nvSpPr>
            <p:cNvPr id="858" name="Google Shape;858;p6"/>
            <p:cNvSpPr/>
            <p:nvPr/>
          </p:nvSpPr>
          <p:spPr>
            <a:xfrm>
              <a:off x="7143" y="1034150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 txBox="1"/>
            <p:nvPr/>
          </p:nvSpPr>
          <p:spPr>
            <a:xfrm>
              <a:off x="44665" y="1071672"/>
              <a:ext cx="2060143" cy="1206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EB Garamond"/>
                <a:buNone/>
              </a:pPr>
              <a:r>
                <a:rPr lang="en-US" sz="1800" u="sng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Priority #1:</a:t>
              </a:r>
              <a:endParaRPr sz="1800" u="sng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</a:rPr>
                <a:t>Build teacher capability to meet the diverse social, emotional, and academic needs of students</a:t>
              </a:r>
              <a:endParaRPr sz="12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2355850" y="1409943"/>
              <a:ext cx="452659" cy="52952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8C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 txBox="1"/>
            <p:nvPr/>
          </p:nvSpPr>
          <p:spPr>
            <a:xfrm>
              <a:off x="2355850" y="1515848"/>
              <a:ext cx="316861" cy="317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EB Garamond"/>
                <a:buNone/>
              </a:pPr>
              <a:endParaRPr sz="19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2996406" y="1034150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 txBox="1"/>
            <p:nvPr/>
          </p:nvSpPr>
          <p:spPr>
            <a:xfrm>
              <a:off x="3033928" y="1071672"/>
              <a:ext cx="2060143" cy="1206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EB Garamond"/>
                <a:buNone/>
              </a:pPr>
              <a:r>
                <a:rPr lang="en-US" sz="2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CIP SMART GOAL</a:t>
              </a: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5345112" y="1409943"/>
              <a:ext cx="452659" cy="52952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8C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 txBox="1"/>
            <p:nvPr/>
          </p:nvSpPr>
          <p:spPr>
            <a:xfrm>
              <a:off x="5345112" y="1515848"/>
              <a:ext cx="316861" cy="317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EB Garamond"/>
                <a:buNone/>
              </a:pPr>
              <a:endParaRPr sz="19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5985668" y="1034150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 txBox="1"/>
            <p:nvPr/>
          </p:nvSpPr>
          <p:spPr>
            <a:xfrm>
              <a:off x="6023190" y="1071672"/>
              <a:ext cx="2060143" cy="1206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EB Garamond"/>
                <a:buNone/>
              </a:pPr>
              <a:r>
                <a:rPr lang="en-US" sz="2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KEY INDICATOR</a:t>
              </a:r>
              <a:endParaRPr/>
            </a:p>
          </p:txBody>
        </p:sp>
      </p:grpSp>
      <p:grpSp>
        <p:nvGrpSpPr>
          <p:cNvPr id="868" name="Google Shape;868;p6"/>
          <p:cNvGrpSpPr/>
          <p:nvPr/>
        </p:nvGrpSpPr>
        <p:grpSpPr>
          <a:xfrm>
            <a:off x="3182143" y="5287253"/>
            <a:ext cx="8113712" cy="1281112"/>
            <a:chOff x="7143" y="726683"/>
            <a:chExt cx="8113712" cy="1281112"/>
          </a:xfrm>
        </p:grpSpPr>
        <p:sp>
          <p:nvSpPr>
            <p:cNvPr id="869" name="Google Shape;869;p6"/>
            <p:cNvSpPr/>
            <p:nvPr/>
          </p:nvSpPr>
          <p:spPr>
            <a:xfrm>
              <a:off x="7143" y="726683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 txBox="1"/>
            <p:nvPr/>
          </p:nvSpPr>
          <p:spPr>
            <a:xfrm>
              <a:off x="44665" y="764205"/>
              <a:ext cx="2060143" cy="1206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EB Garamond"/>
                <a:buNone/>
              </a:pPr>
              <a:r>
                <a:rPr lang="en-US" sz="1800" u="sng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Priority #3:</a:t>
              </a:r>
              <a:endParaRPr sz="1800" u="sng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</a:rPr>
                <a:t>Create collaborative school culture that embraces diverse families that comprise the Mary Lin community.</a:t>
              </a:r>
              <a:endParaRPr sz="1200" u="sng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2355850" y="1102476"/>
              <a:ext cx="452659" cy="52952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8C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 txBox="1"/>
            <p:nvPr/>
          </p:nvSpPr>
          <p:spPr>
            <a:xfrm>
              <a:off x="2355850" y="1208381"/>
              <a:ext cx="316861" cy="317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EB Garamond"/>
                <a:buNone/>
              </a:pPr>
              <a:endParaRPr sz="19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2996406" y="726683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 txBox="1"/>
            <p:nvPr/>
          </p:nvSpPr>
          <p:spPr>
            <a:xfrm>
              <a:off x="3033928" y="764205"/>
              <a:ext cx="2060143" cy="1206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EB Garamond"/>
                <a:buNone/>
              </a:pPr>
              <a:r>
                <a:rPr lang="en-US" sz="2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CIP SMART GOAL</a:t>
              </a: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5345112" y="1102476"/>
              <a:ext cx="452659" cy="52952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8C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 txBox="1"/>
            <p:nvPr/>
          </p:nvSpPr>
          <p:spPr>
            <a:xfrm>
              <a:off x="5345112" y="1208381"/>
              <a:ext cx="316861" cy="317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EB Garamond"/>
                <a:buNone/>
              </a:pPr>
              <a:endParaRPr sz="19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5985668" y="726683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 txBox="1"/>
            <p:nvPr/>
          </p:nvSpPr>
          <p:spPr>
            <a:xfrm>
              <a:off x="6023190" y="764205"/>
              <a:ext cx="2060143" cy="1206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EB Garamond"/>
                <a:buNone/>
              </a:pPr>
              <a:r>
                <a:rPr lang="en-US" sz="2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KEY INDICATOR</a:t>
              </a:r>
              <a:endParaRPr/>
            </a:p>
          </p:txBody>
        </p:sp>
      </p:grpSp>
      <p:pic>
        <p:nvPicPr>
          <p:cNvPr id="879" name="Google Shape;879;p6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975" y="2855108"/>
            <a:ext cx="2364121" cy="2789132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6"/>
          <p:cNvSpPr txBox="1">
            <a:spLocks noGrp="1"/>
          </p:cNvSpPr>
          <p:nvPr>
            <p:ph type="title"/>
          </p:nvPr>
        </p:nvSpPr>
        <p:spPr>
          <a:xfrm>
            <a:off x="163814" y="102870"/>
            <a:ext cx="93733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r>
              <a:rPr lang="en-US" sz="3600" b="1" cap="none">
                <a:solidFill>
                  <a:schemeClr val="dk2"/>
                </a:solidFill>
              </a:rPr>
              <a:t>CONNECTING THE</a:t>
            </a:r>
            <a:br>
              <a:rPr lang="en-US" sz="3600" b="1" cap="none">
                <a:solidFill>
                  <a:schemeClr val="dk2"/>
                </a:solidFill>
              </a:rPr>
            </a:br>
            <a:r>
              <a:rPr lang="en-US" sz="3600" b="1" cap="none">
                <a:solidFill>
                  <a:schemeClr val="dk2"/>
                </a:solidFill>
              </a:rPr>
              <a:t>STRATEGIC PLAN &amp; </a:t>
            </a:r>
            <a:br>
              <a:rPr lang="en-US" sz="3600" b="1" cap="none">
                <a:solidFill>
                  <a:schemeClr val="dk2"/>
                </a:solidFill>
              </a:rPr>
            </a:br>
            <a:r>
              <a:rPr lang="en-US" sz="3600" b="1" cap="none">
                <a:solidFill>
                  <a:schemeClr val="dk2"/>
                </a:solidFill>
              </a:rPr>
              <a:t>CONTINUOUS IMPROVEMENT PLAN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7"/>
          <p:cNvSpPr txBox="1">
            <a:spLocks noGrp="1"/>
          </p:cNvSpPr>
          <p:nvPr>
            <p:ph type="title"/>
          </p:nvPr>
        </p:nvSpPr>
        <p:spPr>
          <a:xfrm>
            <a:off x="2895600" y="3150600"/>
            <a:ext cx="6400800" cy="161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DATA</a:t>
            </a:r>
            <a:br>
              <a:rPr lang="en-US"/>
            </a:br>
            <a:r>
              <a:rPr lang="en-US"/>
              <a:t>DISCUSSION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1"/>
          <p:cNvSpPr txBox="1">
            <a:spLocks noGrp="1"/>
          </p:cNvSpPr>
          <p:nvPr>
            <p:ph type="title"/>
          </p:nvPr>
        </p:nvSpPr>
        <p:spPr>
          <a:xfrm>
            <a:off x="515471" y="457200"/>
            <a:ext cx="7696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 Black"/>
              <a:buNone/>
            </a:pPr>
            <a:r>
              <a:rPr lang="en-US" b="1">
                <a:latin typeface="Arial Black"/>
                <a:ea typeface="Arial Black"/>
                <a:cs typeface="Arial Black"/>
                <a:sym typeface="Arial Black"/>
              </a:rPr>
              <a:t>GO TEAM DISCUSSION:</a:t>
            </a:r>
            <a:br>
              <a:rPr lang="en-US" b="1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b="1">
                <a:latin typeface="Arial Black"/>
                <a:ea typeface="Arial Black"/>
                <a:cs typeface="Arial Black"/>
                <a:sym typeface="Arial Black"/>
              </a:rPr>
              <a:t>DATA PROTOCOL</a:t>
            </a:r>
            <a:endParaRPr/>
          </a:p>
        </p:txBody>
      </p:sp>
      <p:sp>
        <p:nvSpPr>
          <p:cNvPr id="975" name="Google Shape;975;p11"/>
          <p:cNvSpPr txBox="1"/>
          <p:nvPr/>
        </p:nvSpPr>
        <p:spPr>
          <a:xfrm>
            <a:off x="2482231" y="2163390"/>
            <a:ext cx="539336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do you notice?</a:t>
            </a:r>
            <a:endParaRPr/>
          </a:p>
          <a:p>
            <a:pPr marL="285750" marR="0" lvl="0" indent="-25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are your wonderings?</a:t>
            </a:r>
            <a:endParaRPr/>
          </a:p>
          <a:p>
            <a:pPr marL="285750" marR="0" lvl="0" indent="-25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additional questions do you have?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822f7ab5d4_1_49"/>
          <p:cNvSpPr txBox="1"/>
          <p:nvPr/>
        </p:nvSpPr>
        <p:spPr>
          <a:xfrm>
            <a:off x="560075" y="138277"/>
            <a:ext cx="10671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FALL 2023</a:t>
            </a:r>
            <a:r>
              <a:rPr lang="en-US" sz="40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MAP RESULTS</a:t>
            </a:r>
            <a:endParaRPr sz="4000" b="1" cap="non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Math</a:t>
            </a:r>
            <a:endParaRPr sz="30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891" name="Google Shape;891;g2822f7ab5d4_1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688" y="1278282"/>
            <a:ext cx="7529775" cy="5339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822f7ab5d4_1_67"/>
          <p:cNvSpPr txBox="1"/>
          <p:nvPr/>
        </p:nvSpPr>
        <p:spPr>
          <a:xfrm>
            <a:off x="560075" y="138277"/>
            <a:ext cx="10671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FALL 2023</a:t>
            </a:r>
            <a:r>
              <a:rPr lang="en-US" sz="40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MAP RESULTS</a:t>
            </a:r>
            <a:endParaRPr sz="4000" b="1" cap="non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Math</a:t>
            </a:r>
            <a:endParaRPr sz="30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897" name="Google Shape;897;g2822f7ab5d4_1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475" y="1368877"/>
            <a:ext cx="7312193" cy="5336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g28228fac7e6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388" y="250526"/>
            <a:ext cx="11301226" cy="635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822f7ab5d4_1_55"/>
          <p:cNvSpPr txBox="1"/>
          <p:nvPr/>
        </p:nvSpPr>
        <p:spPr>
          <a:xfrm>
            <a:off x="560075" y="138277"/>
            <a:ext cx="10671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FALL 2023</a:t>
            </a:r>
            <a:r>
              <a:rPr lang="en-US" sz="40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MAP RESULTS</a:t>
            </a:r>
            <a:endParaRPr sz="4000" b="1" cap="non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Reading</a:t>
            </a:r>
            <a:endParaRPr sz="30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03" name="Google Shape;903;g2822f7ab5d4_1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325" y="1337977"/>
            <a:ext cx="7508492" cy="5336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822f7ab5d4_1_61"/>
          <p:cNvSpPr txBox="1"/>
          <p:nvPr/>
        </p:nvSpPr>
        <p:spPr>
          <a:xfrm>
            <a:off x="560075" y="138277"/>
            <a:ext cx="10671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FALL 2023</a:t>
            </a:r>
            <a:r>
              <a:rPr lang="en-US" sz="40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MAP RESULTS</a:t>
            </a:r>
            <a:endParaRPr sz="4000" b="1" cap="non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Reading</a:t>
            </a:r>
            <a:endParaRPr sz="30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09" name="Google Shape;909;g2822f7ab5d4_1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4388" y="1337977"/>
            <a:ext cx="6782366" cy="5336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"/>
          <p:cNvSpPr txBox="1"/>
          <p:nvPr/>
        </p:nvSpPr>
        <p:spPr>
          <a:xfrm>
            <a:off x="539496" y="445770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4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GA MILESTONES</a:t>
            </a:r>
            <a:r>
              <a:rPr lang="en-US" sz="44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RESULTS</a:t>
            </a:r>
            <a:endParaRPr/>
          </a:p>
        </p:txBody>
      </p:sp>
      <p:pic>
        <p:nvPicPr>
          <p:cNvPr id="915" name="Google Shape;91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50" y="1384000"/>
            <a:ext cx="11374451" cy="53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822f7ab5d4_1_74"/>
          <p:cNvSpPr txBox="1"/>
          <p:nvPr/>
        </p:nvSpPr>
        <p:spPr>
          <a:xfrm>
            <a:off x="560075" y="138277"/>
            <a:ext cx="10671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GA MILESTONES</a:t>
            </a:r>
            <a:r>
              <a:rPr lang="en-US" sz="40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RESULTS</a:t>
            </a:r>
            <a:endParaRPr sz="4000" b="1" cap="non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Math</a:t>
            </a:r>
            <a:endParaRPr sz="30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21" name="Google Shape;921;g2822f7ab5d4_1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175" y="1337977"/>
            <a:ext cx="7021652" cy="533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822f7ab5d4_1_92"/>
          <p:cNvSpPr txBox="1"/>
          <p:nvPr/>
        </p:nvSpPr>
        <p:spPr>
          <a:xfrm>
            <a:off x="560075" y="138277"/>
            <a:ext cx="10671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GA MILESTONES</a:t>
            </a:r>
            <a:r>
              <a:rPr lang="en-US" sz="40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RESULTS</a:t>
            </a:r>
            <a:endParaRPr sz="4000" b="1" cap="non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Math</a:t>
            </a:r>
            <a:endParaRPr sz="30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27" name="Google Shape;927;g2822f7ab5d4_1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6563" y="1368877"/>
            <a:ext cx="8738884" cy="5336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822f7ab5d4_1_110"/>
          <p:cNvSpPr txBox="1"/>
          <p:nvPr/>
        </p:nvSpPr>
        <p:spPr>
          <a:xfrm>
            <a:off x="560075" y="138277"/>
            <a:ext cx="10671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GA MILESTONES</a:t>
            </a:r>
            <a:r>
              <a:rPr lang="en-US" sz="40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RESULTS</a:t>
            </a:r>
            <a:endParaRPr sz="4000" b="1" cap="non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Math</a:t>
            </a:r>
            <a:endParaRPr sz="30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33" name="Google Shape;933;g2822f7ab5d4_1_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688" y="1348277"/>
            <a:ext cx="7162622" cy="533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2822f7ab5d4_1_80"/>
          <p:cNvSpPr txBox="1"/>
          <p:nvPr/>
        </p:nvSpPr>
        <p:spPr>
          <a:xfrm>
            <a:off x="560075" y="138277"/>
            <a:ext cx="10671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GA MILESTONES</a:t>
            </a:r>
            <a:r>
              <a:rPr lang="en-US" sz="40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RESULTS</a:t>
            </a:r>
            <a:endParaRPr sz="4000" b="1" cap="non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ELA</a:t>
            </a:r>
            <a:endParaRPr sz="30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39" name="Google Shape;939;g2822f7ab5d4_1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150" y="1368877"/>
            <a:ext cx="6786849" cy="533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2822f7ab5d4_1_98"/>
          <p:cNvSpPr txBox="1"/>
          <p:nvPr/>
        </p:nvSpPr>
        <p:spPr>
          <a:xfrm>
            <a:off x="560075" y="138277"/>
            <a:ext cx="10671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GA MILESTONES</a:t>
            </a:r>
            <a:r>
              <a:rPr lang="en-US" sz="40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RESULTS</a:t>
            </a:r>
            <a:endParaRPr sz="4000" b="1" cap="non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ELA</a:t>
            </a:r>
            <a:endParaRPr sz="30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45" name="Google Shape;945;g2822f7ab5d4_1_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800" y="1341402"/>
            <a:ext cx="9038401" cy="5336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822f7ab5d4_1_104"/>
          <p:cNvSpPr txBox="1"/>
          <p:nvPr/>
        </p:nvSpPr>
        <p:spPr>
          <a:xfrm>
            <a:off x="560075" y="138277"/>
            <a:ext cx="10671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GA MILESTONES</a:t>
            </a:r>
            <a:r>
              <a:rPr lang="en-US" sz="4000" b="1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RESULTS</a:t>
            </a:r>
            <a:endParaRPr sz="4000" b="1" cap="none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0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ELA</a:t>
            </a:r>
            <a:endParaRPr sz="30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51" name="Google Shape;951;g2822f7ab5d4_1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8975" y="1368877"/>
            <a:ext cx="6614059" cy="5336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0"/>
          <p:cNvSpPr/>
          <p:nvPr/>
        </p:nvSpPr>
        <p:spPr>
          <a:xfrm>
            <a:off x="3767328" y="4438699"/>
            <a:ext cx="8025384" cy="181579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EC8B"/>
              </a:gs>
              <a:gs pos="50000">
                <a:srgbClr val="FFF1B7"/>
              </a:gs>
              <a:gs pos="100000">
                <a:srgbClr val="FFF8DC"/>
              </a:gs>
            </a:gsLst>
            <a:lin ang="16200000" scaled="0"/>
          </a:gra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57" name="Google Shape;957;p10"/>
          <p:cNvSpPr txBox="1">
            <a:spLocks noGrp="1"/>
          </p:cNvSpPr>
          <p:nvPr>
            <p:ph type="title"/>
          </p:nvPr>
        </p:nvSpPr>
        <p:spPr>
          <a:xfrm>
            <a:off x="3767328" y="347472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GLOWS &amp; GROWS</a:t>
            </a:r>
            <a:br>
              <a:rPr lang="en-US"/>
            </a:br>
            <a:endParaRPr/>
          </a:p>
        </p:txBody>
      </p:sp>
      <p:sp>
        <p:nvSpPr>
          <p:cNvPr id="958" name="Google Shape;958;p10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959" name="Google Shape;959;p10"/>
          <p:cNvSpPr txBox="1">
            <a:spLocks noGrp="1"/>
          </p:cNvSpPr>
          <p:nvPr>
            <p:ph type="body" idx="1"/>
          </p:nvPr>
        </p:nvSpPr>
        <p:spPr>
          <a:xfrm>
            <a:off x="3767328" y="1298089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/>
              <a:t>GLOWS</a:t>
            </a:r>
            <a:endParaRPr/>
          </a:p>
        </p:txBody>
      </p:sp>
      <p:sp>
        <p:nvSpPr>
          <p:cNvPr id="960" name="Google Shape;960;p10"/>
          <p:cNvSpPr txBox="1">
            <a:spLocks noGrp="1"/>
          </p:cNvSpPr>
          <p:nvPr>
            <p:ph type="body" idx="4"/>
          </p:nvPr>
        </p:nvSpPr>
        <p:spPr>
          <a:xfrm>
            <a:off x="7970520" y="1710331"/>
            <a:ext cx="3741928" cy="227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47472" lvl="0" indent="-2522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endParaRPr/>
          </a:p>
        </p:txBody>
      </p:sp>
      <p:sp>
        <p:nvSpPr>
          <p:cNvPr id="961" name="Google Shape;961;p10"/>
          <p:cNvSpPr txBox="1">
            <a:spLocks noGrp="1"/>
          </p:cNvSpPr>
          <p:nvPr>
            <p:ph type="body" idx="3"/>
          </p:nvPr>
        </p:nvSpPr>
        <p:spPr>
          <a:xfrm>
            <a:off x="7970520" y="1298089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/>
              <a:t>GROWS</a:t>
            </a:r>
            <a:endParaRPr/>
          </a:p>
        </p:txBody>
      </p:sp>
      <p:sp>
        <p:nvSpPr>
          <p:cNvPr id="962" name="Google Shape;962;p10"/>
          <p:cNvSpPr txBox="1">
            <a:spLocks noGrp="1"/>
          </p:cNvSpPr>
          <p:nvPr>
            <p:ph type="body" idx="2"/>
          </p:nvPr>
        </p:nvSpPr>
        <p:spPr>
          <a:xfrm>
            <a:off x="3711926" y="1676041"/>
            <a:ext cx="3741928" cy="238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47472" lvl="0" indent="-2522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endParaRPr/>
          </a:p>
        </p:txBody>
      </p:sp>
      <p:sp>
        <p:nvSpPr>
          <p:cNvPr id="963" name="Google Shape;963;p10"/>
          <p:cNvSpPr txBox="1"/>
          <p:nvPr/>
        </p:nvSpPr>
        <p:spPr>
          <a:xfrm>
            <a:off x="4077462" y="5017903"/>
            <a:ext cx="2763012" cy="66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US" sz="4800" b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IMPACT</a:t>
            </a:r>
            <a:endParaRPr sz="4800" b="1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10"/>
          <p:cNvSpPr txBox="1"/>
          <p:nvPr/>
        </p:nvSpPr>
        <p:spPr>
          <a:xfrm>
            <a:off x="6840474" y="4757749"/>
            <a:ext cx="5092446" cy="118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lang="en-US" sz="2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ARE WE ON TARGET TO SUCCESSFULLY ACCOMPLISH OUR PRIORITIES?</a:t>
            </a:r>
            <a:endParaRPr sz="2400" b="1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10"/>
          <p:cNvSpPr/>
          <p:nvPr/>
        </p:nvSpPr>
        <p:spPr>
          <a:xfrm>
            <a:off x="1313688" y="4686299"/>
            <a:ext cx="914400" cy="914400"/>
          </a:xfrm>
          <a:prstGeom prst="ellipse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66" name="Google Shape;966;p10"/>
          <p:cNvSpPr/>
          <p:nvPr/>
        </p:nvSpPr>
        <p:spPr>
          <a:xfrm>
            <a:off x="399288" y="3730751"/>
            <a:ext cx="2743200" cy="2743200"/>
          </a:xfrm>
          <a:prstGeom prst="ellipse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67" name="Google Shape;967;p10"/>
          <p:cNvSpPr/>
          <p:nvPr/>
        </p:nvSpPr>
        <p:spPr>
          <a:xfrm>
            <a:off x="-1" y="3429000"/>
            <a:ext cx="3447289" cy="3429000"/>
          </a:xfrm>
          <a:prstGeom prst="ellipse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68" name="Google Shape;968;p10"/>
          <p:cNvSpPr/>
          <p:nvPr/>
        </p:nvSpPr>
        <p:spPr>
          <a:xfrm>
            <a:off x="856488" y="4229099"/>
            <a:ext cx="1828800" cy="1828800"/>
          </a:xfrm>
          <a:prstGeom prst="ellipse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69" name="Google Shape;969;p10"/>
          <p:cNvSpPr/>
          <p:nvPr/>
        </p:nvSpPr>
        <p:spPr>
          <a:xfrm>
            <a:off x="1563624" y="4948428"/>
            <a:ext cx="390144" cy="390143"/>
          </a:xfrm>
          <a:prstGeom prst="ellipse">
            <a:avLst/>
          </a:prstGeom>
          <a:solidFill>
            <a:schemeClr val="l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2"/>
          <p:cNvSpPr txBox="1"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n-US"/>
              <a:t>Timeline for GO Teams</a:t>
            </a:r>
            <a:endParaRPr/>
          </a:p>
        </p:txBody>
      </p:sp>
      <p:grpSp>
        <p:nvGrpSpPr>
          <p:cNvPr id="750" name="Google Shape;750;p12"/>
          <p:cNvGrpSpPr/>
          <p:nvPr/>
        </p:nvGrpSpPr>
        <p:grpSpPr>
          <a:xfrm>
            <a:off x="1000180" y="2648387"/>
            <a:ext cx="10188590" cy="2650626"/>
            <a:chOff x="3484" y="517200"/>
            <a:chExt cx="10188590" cy="2650626"/>
          </a:xfrm>
        </p:grpSpPr>
        <p:sp>
          <p:nvSpPr>
            <p:cNvPr id="751" name="Google Shape;751;p12"/>
            <p:cNvSpPr/>
            <p:nvPr/>
          </p:nvSpPr>
          <p:spPr>
            <a:xfrm>
              <a:off x="3484" y="517200"/>
              <a:ext cx="1886775" cy="2641486"/>
            </a:xfrm>
            <a:prstGeom prst="rect">
              <a:avLst/>
            </a:prstGeom>
            <a:solidFill>
              <a:srgbClr val="FCF5D8">
                <a:alpha val="8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2"/>
            <p:cNvSpPr txBox="1"/>
            <p:nvPr/>
          </p:nvSpPr>
          <p:spPr>
            <a:xfrm>
              <a:off x="3484" y="1520965"/>
              <a:ext cx="1886775" cy="1584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7100" tIns="330200" rIns="1471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venir"/>
                <a:buNone/>
              </a:pPr>
              <a:r>
                <a:rPr lang="en-US" sz="1100" b="1" i="0" u="sng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Fall 2021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venir"/>
                <a:buNone/>
              </a:pPr>
              <a:r>
                <a:rPr lang="en-US" sz="1100" b="0" i="0" u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GO Team Developed 2021-2025 Strategic Plan</a:t>
              </a:r>
              <a:endParaRPr sz="1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3" name="Google Shape;753;p12"/>
            <p:cNvSpPr/>
            <p:nvPr/>
          </p:nvSpPr>
          <p:spPr>
            <a:xfrm>
              <a:off x="550649" y="781349"/>
              <a:ext cx="792445" cy="79244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2"/>
            <p:cNvSpPr txBox="1"/>
            <p:nvPr/>
          </p:nvSpPr>
          <p:spPr>
            <a:xfrm>
              <a:off x="666700" y="897400"/>
              <a:ext cx="560343" cy="5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75" tIns="12700" rIns="6177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venir"/>
                <a:buNone/>
              </a:pPr>
              <a:r>
                <a:rPr lang="en-US" sz="38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1</a:t>
              </a:r>
              <a:endParaRPr/>
            </a:p>
          </p:txBody>
        </p:sp>
        <p:sp>
          <p:nvSpPr>
            <p:cNvPr id="755" name="Google Shape;755;p12"/>
            <p:cNvSpPr/>
            <p:nvPr/>
          </p:nvSpPr>
          <p:spPr>
            <a:xfrm>
              <a:off x="3484" y="3158615"/>
              <a:ext cx="1886775" cy="72"/>
            </a:xfrm>
            <a:prstGeom prst="rect">
              <a:avLst/>
            </a:prstGeom>
            <a:solidFill>
              <a:srgbClr val="A9279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2"/>
            <p:cNvSpPr/>
            <p:nvPr/>
          </p:nvSpPr>
          <p:spPr>
            <a:xfrm>
              <a:off x="2078938" y="517200"/>
              <a:ext cx="1886775" cy="2641486"/>
            </a:xfrm>
            <a:prstGeom prst="rect">
              <a:avLst/>
            </a:prstGeom>
            <a:solidFill>
              <a:srgbClr val="F8E4CF">
                <a:alpha val="8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2"/>
            <p:cNvSpPr txBox="1"/>
            <p:nvPr/>
          </p:nvSpPr>
          <p:spPr>
            <a:xfrm>
              <a:off x="2078938" y="1520965"/>
              <a:ext cx="1886775" cy="1584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7100" tIns="330200" rIns="1471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venir"/>
                <a:buNone/>
              </a:pPr>
              <a:r>
                <a:rPr lang="en-US" sz="1100" b="1" i="0" u="sng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Summer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venir"/>
                <a:buNone/>
              </a:pPr>
              <a:r>
                <a:rPr lang="en-US" sz="11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School Leadership completed Needs Assessment and defined overarching needs for SY22-23</a:t>
              </a:r>
              <a:endParaRPr/>
            </a:p>
          </p:txBody>
        </p:sp>
        <p:sp>
          <p:nvSpPr>
            <p:cNvPr id="758" name="Google Shape;758;p12"/>
            <p:cNvSpPr/>
            <p:nvPr/>
          </p:nvSpPr>
          <p:spPr>
            <a:xfrm>
              <a:off x="2626103" y="781349"/>
              <a:ext cx="792445" cy="7924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2"/>
            <p:cNvSpPr txBox="1"/>
            <p:nvPr/>
          </p:nvSpPr>
          <p:spPr>
            <a:xfrm>
              <a:off x="2742154" y="897400"/>
              <a:ext cx="560343" cy="5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75" tIns="12700" rIns="6177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venir"/>
                <a:buNone/>
              </a:pPr>
              <a:r>
                <a:rPr lang="en-US" sz="38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2</a:t>
              </a:r>
              <a:endParaRPr/>
            </a:p>
          </p:txBody>
        </p:sp>
        <p:sp>
          <p:nvSpPr>
            <p:cNvPr id="760" name="Google Shape;760;p12"/>
            <p:cNvSpPr/>
            <p:nvPr/>
          </p:nvSpPr>
          <p:spPr>
            <a:xfrm>
              <a:off x="2078938" y="3158615"/>
              <a:ext cx="1886775" cy="72"/>
            </a:xfrm>
            <a:prstGeom prst="rect">
              <a:avLst/>
            </a:prstGeom>
            <a:solidFill>
              <a:srgbClr val="A9279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2"/>
            <p:cNvSpPr/>
            <p:nvPr/>
          </p:nvSpPr>
          <p:spPr>
            <a:xfrm>
              <a:off x="4154392" y="517200"/>
              <a:ext cx="1886775" cy="2641486"/>
            </a:xfrm>
            <a:prstGeom prst="rect">
              <a:avLst/>
            </a:prstGeom>
            <a:solidFill>
              <a:srgbClr val="BAF0FF">
                <a:alpha val="8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2"/>
            <p:cNvSpPr txBox="1"/>
            <p:nvPr/>
          </p:nvSpPr>
          <p:spPr>
            <a:xfrm>
              <a:off x="4154392" y="1520965"/>
              <a:ext cx="1886775" cy="1584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7100" tIns="330200" rIns="1471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venir"/>
                <a:buNone/>
              </a:pPr>
              <a:r>
                <a:rPr lang="en-US" sz="1100" b="1" i="0" u="sng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August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venir"/>
                <a:buNone/>
              </a:pPr>
              <a:r>
                <a:rPr lang="en-US" sz="1100" b="0" u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School Leadership completed 2022-2023 Continuous Improvement Plan</a:t>
              </a:r>
              <a:endParaRPr/>
            </a:p>
          </p:txBody>
        </p:sp>
        <p:sp>
          <p:nvSpPr>
            <p:cNvPr id="763" name="Google Shape;763;p12"/>
            <p:cNvSpPr/>
            <p:nvPr/>
          </p:nvSpPr>
          <p:spPr>
            <a:xfrm>
              <a:off x="4701557" y="781349"/>
              <a:ext cx="792445" cy="79244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2"/>
            <p:cNvSpPr txBox="1"/>
            <p:nvPr/>
          </p:nvSpPr>
          <p:spPr>
            <a:xfrm>
              <a:off x="4817608" y="897400"/>
              <a:ext cx="560343" cy="5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75" tIns="12700" rIns="6177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venir"/>
                <a:buNone/>
              </a:pPr>
              <a:r>
                <a:rPr lang="en-US" sz="38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3</a:t>
              </a:r>
              <a:endParaRPr/>
            </a:p>
          </p:txBody>
        </p:sp>
        <p:sp>
          <p:nvSpPr>
            <p:cNvPr id="765" name="Google Shape;765;p12"/>
            <p:cNvSpPr/>
            <p:nvPr/>
          </p:nvSpPr>
          <p:spPr>
            <a:xfrm>
              <a:off x="4154392" y="3158615"/>
              <a:ext cx="1886775" cy="72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2"/>
            <p:cNvSpPr/>
            <p:nvPr/>
          </p:nvSpPr>
          <p:spPr>
            <a:xfrm>
              <a:off x="6212751" y="526340"/>
              <a:ext cx="1886775" cy="2641486"/>
            </a:xfrm>
            <a:prstGeom prst="rect">
              <a:avLst/>
            </a:prstGeom>
            <a:solidFill>
              <a:srgbClr val="F3CDED">
                <a:alpha val="8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2"/>
            <p:cNvSpPr txBox="1"/>
            <p:nvPr/>
          </p:nvSpPr>
          <p:spPr>
            <a:xfrm>
              <a:off x="6212751" y="1530105"/>
              <a:ext cx="1886775" cy="1584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7100" tIns="330200" rIns="1471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venir"/>
                <a:buNone/>
              </a:pPr>
              <a:r>
                <a:rPr lang="en-US" sz="1100" b="1" u="sng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Sept. – Dec.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venir"/>
                <a:buNone/>
              </a:pPr>
              <a:r>
                <a:rPr lang="en-US" sz="1100" b="0" u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Utilizing current data, the </a:t>
              </a:r>
              <a:r>
                <a:rPr lang="en-US" sz="1100" b="1" u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GO Team </a:t>
              </a:r>
              <a:r>
                <a:rPr lang="en-US" sz="1100" b="0" u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will review &amp; possibly update the school strategic priorities and plan </a:t>
              </a:r>
              <a:endParaRPr/>
            </a:p>
          </p:txBody>
        </p:sp>
        <p:sp>
          <p:nvSpPr>
            <p:cNvPr id="768" name="Google Shape;768;p12"/>
            <p:cNvSpPr/>
            <p:nvPr/>
          </p:nvSpPr>
          <p:spPr>
            <a:xfrm>
              <a:off x="6777010" y="781349"/>
              <a:ext cx="792445" cy="79244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2"/>
            <p:cNvSpPr txBox="1"/>
            <p:nvPr/>
          </p:nvSpPr>
          <p:spPr>
            <a:xfrm>
              <a:off x="6893061" y="897400"/>
              <a:ext cx="560343" cy="5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75" tIns="12700" rIns="6177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venir"/>
                <a:buNone/>
              </a:pPr>
              <a:r>
                <a:rPr lang="en-US" sz="38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4</a:t>
              </a:r>
              <a:endParaRPr/>
            </a:p>
          </p:txBody>
        </p:sp>
        <p:sp>
          <p:nvSpPr>
            <p:cNvPr id="770" name="Google Shape;770;p12"/>
            <p:cNvSpPr/>
            <p:nvPr/>
          </p:nvSpPr>
          <p:spPr>
            <a:xfrm>
              <a:off x="6229845" y="3158615"/>
              <a:ext cx="1886775" cy="72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2"/>
            <p:cNvSpPr/>
            <p:nvPr/>
          </p:nvSpPr>
          <p:spPr>
            <a:xfrm>
              <a:off x="8305299" y="517200"/>
              <a:ext cx="1886775" cy="2641486"/>
            </a:xfrm>
            <a:prstGeom prst="rect">
              <a:avLst/>
            </a:prstGeom>
            <a:solidFill>
              <a:srgbClr val="C3F6D1">
                <a:alpha val="8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2"/>
            <p:cNvSpPr txBox="1"/>
            <p:nvPr/>
          </p:nvSpPr>
          <p:spPr>
            <a:xfrm>
              <a:off x="8305299" y="1520965"/>
              <a:ext cx="1886775" cy="1584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7100" tIns="330200" rIns="1471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venir"/>
                <a:buNone/>
              </a:pPr>
              <a:r>
                <a:rPr lang="en-US" sz="1100" b="1" u="sng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Before Winter Break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venir"/>
                <a:buNone/>
              </a:pPr>
              <a:r>
                <a:rPr lang="en-US" sz="1100" b="1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GO Team </a:t>
              </a:r>
              <a:r>
                <a:rPr lang="en-US" sz="11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will take action (vote) on the rank of the strategic plan priorities for SY23-24 in preparation for budget discussions.</a:t>
              </a:r>
              <a:endParaRPr/>
            </a:p>
          </p:txBody>
        </p:sp>
        <p:sp>
          <p:nvSpPr>
            <p:cNvPr id="773" name="Google Shape;773;p12"/>
            <p:cNvSpPr/>
            <p:nvPr/>
          </p:nvSpPr>
          <p:spPr>
            <a:xfrm>
              <a:off x="8852464" y="781349"/>
              <a:ext cx="792445" cy="79244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2"/>
            <p:cNvSpPr txBox="1"/>
            <p:nvPr/>
          </p:nvSpPr>
          <p:spPr>
            <a:xfrm>
              <a:off x="8968515" y="897400"/>
              <a:ext cx="560343" cy="5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75" tIns="12700" rIns="6177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venir"/>
                <a:buNone/>
              </a:pPr>
              <a:r>
                <a:rPr lang="en-US" sz="38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5</a:t>
              </a:r>
              <a:endParaRPr/>
            </a:p>
          </p:txBody>
        </p:sp>
        <p:sp>
          <p:nvSpPr>
            <p:cNvPr id="775" name="Google Shape;775;p12"/>
            <p:cNvSpPr/>
            <p:nvPr/>
          </p:nvSpPr>
          <p:spPr>
            <a:xfrm>
              <a:off x="8305299" y="3158615"/>
              <a:ext cx="1886775" cy="72"/>
            </a:xfrm>
            <a:prstGeom prst="rect">
              <a:avLst/>
            </a:prstGeom>
            <a:solidFill>
              <a:srgbClr val="129836"/>
            </a:solidFill>
            <a:ln w="12700" cap="flat" cmpd="sng">
              <a:solidFill>
                <a:srgbClr val="129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" name="Google Shape;77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12"/>
          <p:cNvSpPr/>
          <p:nvPr/>
        </p:nvSpPr>
        <p:spPr>
          <a:xfrm>
            <a:off x="7802310" y="1358574"/>
            <a:ext cx="731378" cy="121350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12700" cap="flat" cmpd="sng">
            <a:solidFill>
              <a:srgbClr val="7B1E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8" name="Google Shape;778;p12"/>
          <p:cNvSpPr txBox="1"/>
          <p:nvPr/>
        </p:nvSpPr>
        <p:spPr>
          <a:xfrm>
            <a:off x="7334684" y="953659"/>
            <a:ext cx="16666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You are </a:t>
            </a:r>
            <a:r>
              <a:rPr lang="en-US" sz="1800" b="1" i="0" u="none" strike="noStrike" cap="none">
                <a:solidFill>
                  <a:srgbClr val="A92A91"/>
                </a:solidFill>
                <a:latin typeface="Avenir"/>
                <a:ea typeface="Avenir"/>
                <a:cs typeface="Avenir"/>
                <a:sym typeface="Avenir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8228fac7e6_0_32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600" cy="27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981" name="Google Shape;981;g28228fac7e6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549326" cy="64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 txBox="1">
            <a:spLocks noGrp="1"/>
          </p:cNvSpPr>
          <p:nvPr>
            <p:ph type="title"/>
          </p:nvPr>
        </p:nvSpPr>
        <p:spPr>
          <a:xfrm>
            <a:off x="2895600" y="3392424"/>
            <a:ext cx="6400800" cy="1439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4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PRINCIPAL’S REPORT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5"/>
          <p:cNvSpPr txBox="1">
            <a:spLocks noGrp="1"/>
          </p:cNvSpPr>
          <p:nvPr>
            <p:ph type="title"/>
          </p:nvPr>
        </p:nvSpPr>
        <p:spPr>
          <a:xfrm>
            <a:off x="3727359" y="210312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ENROLLMENT</a:t>
            </a:r>
            <a:endParaRPr/>
          </a:p>
        </p:txBody>
      </p:sp>
      <p:graphicFrame>
        <p:nvGraphicFramePr>
          <p:cNvPr id="992" name="Google Shape;992;p15"/>
          <p:cNvGraphicFramePr/>
          <p:nvPr/>
        </p:nvGraphicFramePr>
        <p:xfrm>
          <a:off x="5545091" y="1062355"/>
          <a:ext cx="4276725" cy="1112550"/>
        </p:xfrm>
        <a:graphic>
          <a:graphicData uri="http://schemas.openxmlformats.org/drawingml/2006/table">
            <a:tbl>
              <a:tblPr firstRow="1" bandRow="1">
                <a:noFill/>
                <a:tableStyleId>{CAC9F2AD-615F-4EDD-8172-56CA02D5CA47}</a:tableStyleId>
              </a:tblPr>
              <a:tblGrid>
                <a:gridCol w="291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Projected Enrollment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551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Day 14 Enrollment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511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Difference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40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93" name="Google Shape;993;p15"/>
          <p:cNvSpPr txBox="1"/>
          <p:nvPr/>
        </p:nvSpPr>
        <p:spPr>
          <a:xfrm>
            <a:off x="3727359" y="2725535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 Black"/>
              <a:buNone/>
            </a:pPr>
            <a:r>
              <a:rPr lang="en-US" sz="4400" b="1" cap="none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LEVELING</a:t>
            </a:r>
            <a:endParaRPr/>
          </a:p>
        </p:txBody>
      </p:sp>
      <p:sp>
        <p:nvSpPr>
          <p:cNvPr id="994" name="Google Shape;994;p15"/>
          <p:cNvSpPr txBox="1"/>
          <p:nvPr/>
        </p:nvSpPr>
        <p:spPr>
          <a:xfrm>
            <a:off x="3727359" y="3496932"/>
            <a:ext cx="75502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Leveling is the process the District uses to adjust school budget allocations to match student enrollment. </a:t>
            </a:r>
            <a:endParaRPr/>
          </a:p>
        </p:txBody>
      </p:sp>
      <p:graphicFrame>
        <p:nvGraphicFramePr>
          <p:cNvPr id="995" name="Google Shape;995;p15"/>
          <p:cNvGraphicFramePr/>
          <p:nvPr>
            <p:extLst>
              <p:ext uri="{D42A27DB-BD31-4B8C-83A1-F6EECF244321}">
                <p14:modId xmlns:p14="http://schemas.microsoft.com/office/powerpoint/2010/main" val="2479524516"/>
              </p:ext>
            </p:extLst>
          </p:nvPr>
        </p:nvGraphicFramePr>
        <p:xfrm>
          <a:off x="4219575" y="4313176"/>
          <a:ext cx="6876400" cy="1463050"/>
        </p:xfrm>
        <a:graphic>
          <a:graphicData uri="http://schemas.openxmlformats.org/drawingml/2006/table">
            <a:tbl>
              <a:tblPr firstRow="1" bandRow="1">
                <a:noFill/>
                <a:tableStyleId>{B135D6C4-25A4-413E-9FE3-FD097572E4B5}</a:tableStyleId>
              </a:tblPr>
              <a:tblGrid>
                <a:gridCol w="34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Budget Impact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/>
                        <a:t>Change at Base Weight $5,193: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($207,720.00)</a:t>
                      </a:r>
                      <a:endParaRPr sz="1800" b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/>
                        <a:t>Reserves:</a:t>
                      </a:r>
                      <a:endParaRPr sz="1800" b="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/>
                        <a:t>$45,000.00</a:t>
                      </a:r>
                      <a:endParaRPr sz="1800" b="0" dirty="0"/>
                    </a:p>
                  </a:txBody>
                  <a:tcPr marL="91450" marR="91450" marT="45725" marB="45725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8"/>
          <p:cNvSpPr txBox="1"/>
          <p:nvPr/>
        </p:nvSpPr>
        <p:spPr>
          <a:xfrm>
            <a:off x="0" y="3044952"/>
            <a:ext cx="752138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marR="0" lvl="0" indent="0" algn="ctr" rtl="0">
              <a:lnSpc>
                <a:spcPct val="6770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Arial Black"/>
              <a:buNone/>
            </a:pPr>
            <a:r>
              <a:rPr lang="en-US" sz="5400" b="1" cap="none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19" descr="A white card with orange circles and blu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19"/>
          <p:cNvSpPr txBox="1"/>
          <p:nvPr/>
        </p:nvSpPr>
        <p:spPr>
          <a:xfrm>
            <a:off x="2711822" y="3056982"/>
            <a:ext cx="2294965" cy="923330"/>
          </a:xfrm>
          <a:prstGeom prst="rect">
            <a:avLst/>
          </a:prstGeom>
          <a:solidFill>
            <a:srgbClr val="D0CECE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Plan for </a:t>
            </a:r>
            <a:r>
              <a:rPr lang="en-US" sz="1800" b="1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AT LEAST 3</a:t>
            </a:r>
            <a:r>
              <a:rPr lang="en-US" sz="1800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-US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of your GO Team members to attend!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"/>
          <p:cNvSpPr txBox="1">
            <a:spLocks noGrp="1"/>
          </p:cNvSpPr>
          <p:nvPr>
            <p:ph type="title"/>
          </p:nvPr>
        </p:nvSpPr>
        <p:spPr>
          <a:xfrm>
            <a:off x="1318641" y="403479"/>
            <a:ext cx="5693664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400" b="1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TOPICS</a:t>
            </a:r>
            <a:endParaRPr sz="4400" b="1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84" name="Google Shape;784;p2"/>
          <p:cNvSpPr txBox="1">
            <a:spLocks noGrp="1"/>
          </p:cNvSpPr>
          <p:nvPr>
            <p:ph type="body" idx="1"/>
          </p:nvPr>
        </p:nvSpPr>
        <p:spPr>
          <a:xfrm>
            <a:off x="1148310" y="1439933"/>
            <a:ext cx="6578370" cy="501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School Strategic Plan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	Strategic Plan &amp; Priorities Review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	SMART Goals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Data Discussion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	Spring MAPS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	GA Milestones (GMAS)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Principal’s Report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	Current Enrollment &amp; Leveling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	Information about our school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3"/>
          <p:cNvSpPr txBox="1">
            <a:spLocks noGrp="1"/>
          </p:cNvSpPr>
          <p:nvPr>
            <p:ph type="title"/>
          </p:nvPr>
        </p:nvSpPr>
        <p:spPr>
          <a:xfrm>
            <a:off x="2895600" y="2804653"/>
            <a:ext cx="64008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CURRENT STRATEGIC PLAN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2021-2025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775" y="186337"/>
            <a:ext cx="11374449" cy="648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"/>
          <p:cNvSpPr txBox="1"/>
          <p:nvPr/>
        </p:nvSpPr>
        <p:spPr>
          <a:xfrm>
            <a:off x="68365" y="76912"/>
            <a:ext cx="8289421" cy="170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7B22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D47B22"/>
                </a:solidFill>
                <a:latin typeface="Arial"/>
                <a:ea typeface="Arial"/>
                <a:cs typeface="Arial"/>
                <a:sym typeface="Arial"/>
              </a:rPr>
              <a:t>Strategic Plan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7B22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D47B22"/>
                </a:solidFill>
                <a:latin typeface="Arial"/>
                <a:ea typeface="Arial"/>
                <a:cs typeface="Arial"/>
                <a:sym typeface="Arial"/>
              </a:rPr>
              <a:t>Priority Ranking</a:t>
            </a:r>
            <a:endParaRPr/>
          </a:p>
        </p:txBody>
      </p:sp>
      <p:sp>
        <p:nvSpPr>
          <p:cNvPr id="800" name="Google Shape;800;p5"/>
          <p:cNvSpPr txBox="1"/>
          <p:nvPr/>
        </p:nvSpPr>
        <p:spPr>
          <a:xfrm>
            <a:off x="470017" y="2144995"/>
            <a:ext cx="74861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5"/>
          <p:cNvSpPr txBox="1"/>
          <p:nvPr/>
        </p:nvSpPr>
        <p:spPr>
          <a:xfrm>
            <a:off x="1351901" y="1775663"/>
            <a:ext cx="606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dirty="0"/>
              <a:t>Mary Lin ES GO Team approved January 25, 2023</a:t>
            </a:r>
            <a:endParaRPr sz="1800" b="1" i="1" dirty="0"/>
          </a:p>
        </p:txBody>
      </p:sp>
      <p:sp>
        <p:nvSpPr>
          <p:cNvPr id="802" name="Google Shape;802;p5"/>
          <p:cNvSpPr txBox="1"/>
          <p:nvPr/>
        </p:nvSpPr>
        <p:spPr>
          <a:xfrm>
            <a:off x="1143649" y="2512465"/>
            <a:ext cx="69924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/>
              <a:t>Build teacher capability to meet the diverse social, emotional, and academic needs of students. </a:t>
            </a:r>
            <a:endParaRPr sz="18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/>
              <a:t>Provide unique learning opportunities to cultivate students’ curiosity of learning. </a:t>
            </a:r>
            <a:endParaRPr sz="18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/>
              <a:t>Create collaborative school culture that embraces diverse families that comprise the Mary Lin community.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803" name="Google Shape;803;p5"/>
          <p:cNvSpPr/>
          <p:nvPr/>
        </p:nvSpPr>
        <p:spPr>
          <a:xfrm>
            <a:off x="392649" y="2587752"/>
            <a:ext cx="502920" cy="353872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54144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5"/>
          <p:cNvSpPr txBox="1"/>
          <p:nvPr/>
        </p:nvSpPr>
        <p:spPr>
          <a:xfrm>
            <a:off x="260025" y="2263650"/>
            <a:ext cx="88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A9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83A9"/>
                </a:solidFill>
                <a:latin typeface="Arial"/>
                <a:ea typeface="Arial"/>
                <a:cs typeface="Arial"/>
                <a:sym typeface="Arial"/>
              </a:rPr>
              <a:t>Higher</a:t>
            </a:r>
            <a:endParaRPr/>
          </a:p>
        </p:txBody>
      </p:sp>
      <p:sp>
        <p:nvSpPr>
          <p:cNvPr id="805" name="Google Shape;805;p5"/>
          <p:cNvSpPr txBox="1"/>
          <p:nvPr/>
        </p:nvSpPr>
        <p:spPr>
          <a:xfrm>
            <a:off x="284999" y="6126475"/>
            <a:ext cx="88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A9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83A9"/>
                </a:solidFill>
                <a:latin typeface="Arial"/>
                <a:ea typeface="Arial"/>
                <a:cs typeface="Arial"/>
                <a:sym typeface="Arial"/>
              </a:rPr>
              <a:t>Lower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822f7ab5d4_1_0"/>
          <p:cNvSpPr txBox="1">
            <a:spLocks noGrp="1"/>
          </p:cNvSpPr>
          <p:nvPr>
            <p:ph type="title"/>
          </p:nvPr>
        </p:nvSpPr>
        <p:spPr>
          <a:xfrm>
            <a:off x="2895600" y="2804653"/>
            <a:ext cx="64008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CONTINUOUS IMPROVEMENT PLAN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600" b="0"/>
              <a:t>SY 2023-2024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822f7ab5d4_1_9"/>
          <p:cNvSpPr txBox="1"/>
          <p:nvPr/>
        </p:nvSpPr>
        <p:spPr>
          <a:xfrm>
            <a:off x="10341992" y="6637732"/>
            <a:ext cx="187200" cy="1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14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16" name="Google Shape;816;g2822f7ab5d4_1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68901" cy="633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S Colors">
      <a:dk1>
        <a:srgbClr val="000000"/>
      </a:dk1>
      <a:lt1>
        <a:srgbClr val="FFFFFF"/>
      </a:lt1>
      <a:dk2>
        <a:srgbClr val="0083A9"/>
      </a:dk2>
      <a:lt2>
        <a:srgbClr val="E7E6E6"/>
      </a:lt2>
      <a:accent1>
        <a:srgbClr val="0083A9"/>
      </a:accent1>
      <a:accent2>
        <a:srgbClr val="D47B22"/>
      </a:accent2>
      <a:accent3>
        <a:srgbClr val="F3CF45"/>
      </a:accent3>
      <a:accent4>
        <a:srgbClr val="159839"/>
      </a:accent4>
      <a:accent5>
        <a:srgbClr val="595B5D"/>
      </a:accent5>
      <a:accent6>
        <a:srgbClr val="A92A91"/>
      </a:accent6>
      <a:hlink>
        <a:srgbClr val="D47B22"/>
      </a:hlink>
      <a:folHlink>
        <a:srgbClr val="F3CF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APS 4">
      <a:dk1>
        <a:srgbClr val="000000"/>
      </a:dk1>
      <a:lt1>
        <a:srgbClr val="FFFFFF"/>
      </a:lt1>
      <a:dk2>
        <a:srgbClr val="0083A9"/>
      </a:dk2>
      <a:lt2>
        <a:srgbClr val="E7E6E6"/>
      </a:lt2>
      <a:accent1>
        <a:srgbClr val="F3CF45"/>
      </a:accent1>
      <a:accent2>
        <a:srgbClr val="D47B22"/>
      </a:accent2>
      <a:accent3>
        <a:srgbClr val="0083A9"/>
      </a:accent3>
      <a:accent4>
        <a:srgbClr val="A92A91"/>
      </a:accent4>
      <a:accent5>
        <a:srgbClr val="595B5D"/>
      </a:accent5>
      <a:accent6>
        <a:srgbClr val="159839"/>
      </a:accent6>
      <a:hlink>
        <a:srgbClr val="D47B22"/>
      </a:hlink>
      <a:folHlink>
        <a:srgbClr val="1598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apesVTI">
  <a:themeElements>
    <a:clrScheme name="APS 5">
      <a:dk1>
        <a:srgbClr val="000000"/>
      </a:dk1>
      <a:lt1>
        <a:srgbClr val="FFFFFF"/>
      </a:lt1>
      <a:dk2>
        <a:srgbClr val="0083A9"/>
      </a:dk2>
      <a:lt2>
        <a:srgbClr val="E7E6E6"/>
      </a:lt2>
      <a:accent1>
        <a:srgbClr val="F3CF45"/>
      </a:accent1>
      <a:accent2>
        <a:srgbClr val="D47B22"/>
      </a:accent2>
      <a:accent3>
        <a:srgbClr val="A92A91"/>
      </a:accent3>
      <a:accent4>
        <a:srgbClr val="0083A9"/>
      </a:accent4>
      <a:accent5>
        <a:srgbClr val="A92A91"/>
      </a:accent5>
      <a:accent6>
        <a:srgbClr val="159839"/>
      </a:accent6>
      <a:hlink>
        <a:srgbClr val="D47B22"/>
      </a:hlink>
      <a:folHlink>
        <a:srgbClr val="1598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022 Principal's Report Template - Mtg 1">
  <a:themeElements>
    <a:clrScheme name="APS 4">
      <a:dk1>
        <a:srgbClr val="000000"/>
      </a:dk1>
      <a:lt1>
        <a:srgbClr val="FFFFFF"/>
      </a:lt1>
      <a:dk2>
        <a:srgbClr val="0083A9"/>
      </a:dk2>
      <a:lt2>
        <a:srgbClr val="E7E6E6"/>
      </a:lt2>
      <a:accent1>
        <a:srgbClr val="F3CF45"/>
      </a:accent1>
      <a:accent2>
        <a:srgbClr val="D47B22"/>
      </a:accent2>
      <a:accent3>
        <a:srgbClr val="0083A9"/>
      </a:accent3>
      <a:accent4>
        <a:srgbClr val="A92A91"/>
      </a:accent4>
      <a:accent5>
        <a:srgbClr val="595B5D"/>
      </a:accent5>
      <a:accent6>
        <a:srgbClr val="159839"/>
      </a:accent6>
      <a:hlink>
        <a:srgbClr val="D47B22"/>
      </a:hlink>
      <a:folHlink>
        <a:srgbClr val="1598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475</Words>
  <Application>Microsoft Office PowerPoint</Application>
  <PresentationFormat>Widescreen</PresentationFormat>
  <Paragraphs>115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Avenir</vt:lpstr>
      <vt:lpstr>Calibri</vt:lpstr>
      <vt:lpstr>EB Garamond</vt:lpstr>
      <vt:lpstr>Twentieth Century</vt:lpstr>
      <vt:lpstr>Arial Black</vt:lpstr>
      <vt:lpstr>Arial</vt:lpstr>
      <vt:lpstr>Verdana</vt:lpstr>
      <vt:lpstr>Office Theme</vt:lpstr>
      <vt:lpstr>1_Office Theme</vt:lpstr>
      <vt:lpstr>ShapesVTI</vt:lpstr>
      <vt:lpstr>2022 Principal's Report Template - Mtg 1</vt:lpstr>
      <vt:lpstr>GO TEAM MEETING #1 </vt:lpstr>
      <vt:lpstr>PowerPoint Presentation</vt:lpstr>
      <vt:lpstr>Timeline for GO Teams</vt:lpstr>
      <vt:lpstr>TOPICS</vt:lpstr>
      <vt:lpstr>CURRENT STRATEGIC PLAN 2021-2025 </vt:lpstr>
      <vt:lpstr>PowerPoint Presentation</vt:lpstr>
      <vt:lpstr>PowerPoint Presentation</vt:lpstr>
      <vt:lpstr>CONTINUOUS IMPROVEMENT PLAN SY 2023-2024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CONNECTING THE STRATEGIC PLAN &amp;  CONTINUOUS IMPROVEMENT PLAN</vt:lpstr>
      <vt:lpstr>DATA DISCUSSION</vt:lpstr>
      <vt:lpstr>GO TEAM DISCUSSION: DATA PROTOCOL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GLOWS &amp; GROWS </vt:lpstr>
      <vt:lpstr>PowerPoint Presentation</vt:lpstr>
      <vt:lpstr>PRINCIPAL’S REPORT</vt:lpstr>
      <vt:lpstr>ENROLLMENT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TEAM MEETING #1 </dc:title>
  <dc:creator>Jacobi, Diane</dc:creator>
  <cp:lastModifiedBy>Allison Thompson</cp:lastModifiedBy>
  <cp:revision>1</cp:revision>
  <dcterms:created xsi:type="dcterms:W3CDTF">2022-08-12T14:07:56Z</dcterms:created>
  <dcterms:modified xsi:type="dcterms:W3CDTF">2023-09-21T16:31:25Z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0x0101009B088E750FB87F439BAD6BE3B18C0B0C</vt:lpwstr>
  </property>
  <property fmtid="{D5CDD505-2E9C-101B-9397-08002B2CF9AE}" pid="3" name="MediaServiceImageTags">
    <vt:lpwstr/>
  </property>
</Properties>
</file>